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  <p:sldMasterId id="2147483692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3" r:id="rId11"/>
    <p:sldId id="264" r:id="rId12"/>
    <p:sldId id="265" r:id="rId13"/>
    <p:sldId id="266" r:id="rId14"/>
    <p:sldId id="267" r:id="rId15"/>
    <p:sldId id="268" r:id="rId16"/>
    <p:sldId id="346" r:id="rId17"/>
    <p:sldId id="269" r:id="rId18"/>
    <p:sldId id="345" r:id="rId19"/>
    <p:sldId id="333" r:id="rId20"/>
    <p:sldId id="336" r:id="rId21"/>
    <p:sldId id="335" r:id="rId22"/>
    <p:sldId id="339" r:id="rId23"/>
    <p:sldId id="341" r:id="rId24"/>
    <p:sldId id="343" r:id="rId25"/>
    <p:sldId id="344" r:id="rId26"/>
    <p:sldId id="340" r:id="rId27"/>
    <p:sldId id="342" r:id="rId28"/>
    <p:sldId id="270" r:id="rId29"/>
    <p:sldId id="347" r:id="rId3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Fira Sans Condensed Light" panose="020B0403050000020004" pitchFamily="34" charset="0"/>
      <p:regular r:id="rId36"/>
      <p:italic r:id="rId37"/>
    </p:embeddedFont>
    <p:embeddedFont>
      <p:font typeface="Overpass" panose="020B0604020202020204" charset="0"/>
      <p:regular r:id="rId38"/>
      <p:bold r:id="rId39"/>
      <p:italic r:id="rId40"/>
      <p:boldItalic r:id="rId41"/>
    </p:embeddedFont>
    <p:embeddedFont>
      <p:font typeface="Oxanium" panose="020B0604020202020204" charset="0"/>
      <p:regular r:id="rId42"/>
      <p:bold r:id="rId43"/>
    </p:embeddedFont>
    <p:embeddedFont>
      <p:font typeface="Oxanium Medium" panose="020B0604020202020204" charset="0"/>
      <p:regular r:id="rId44"/>
      <p:bold r:id="rId45"/>
    </p:embeddedFont>
    <p:embeddedFont>
      <p:font typeface="Roboto Condensed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4ce0d254f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4ce0d254f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4ce0d254f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4ce0d254f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4ce0d254f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4ce0d254f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4ce0d254f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4ce0d254f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4ce0d254f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4ce0d254f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40254e57ee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40254e57ee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714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7" name="Google Shape;6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40254e57ee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40254e57ee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345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40254e57ee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40254e57ee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906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40254e57ee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40254e57ee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218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Google Shape;46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40254e57ee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40254e57ee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859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40254e57ee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40254e57ee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5257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40254e57ee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40254e57ee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250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40254e57ee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40254e57ee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370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40254e57ee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40254e57ee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408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40254e57ee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40254e57ee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833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40254e57ee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40254e57ee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274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9" name="Google Shape;64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9" name="Google Shape;64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256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4" name="Google Shape;4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40254e57ee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40254e57ee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413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3496364" y="-3092926"/>
            <a:ext cx="16798818" cy="10640102"/>
            <a:chOff x="-3496364" y="-3092926"/>
            <a:chExt cx="16798818" cy="10640102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/>
            </a:blip>
            <a:srcRect l="17360" t="15311" r="23370"/>
            <a:stretch/>
          </p:blipFill>
          <p:spPr>
            <a:xfrm rot="-5400000">
              <a:off x="-3348915" y="2834300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66947" y="-2041400"/>
              <a:ext cx="5035507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" name="Google Shape;13;p2"/>
            <p:cNvGrpSpPr/>
            <p:nvPr/>
          </p:nvGrpSpPr>
          <p:grpSpPr>
            <a:xfrm>
              <a:off x="4052406" y="4642212"/>
              <a:ext cx="1038288" cy="281297"/>
              <a:chOff x="2443300" y="461900"/>
              <a:chExt cx="403250" cy="10925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1" name="Google Shape;21;p2"/>
            <p:cNvPicPr preferRelativeResize="0"/>
            <p:nvPr/>
          </p:nvPicPr>
          <p:blipFill rotWithShape="1">
            <a:blip r:embed="rId3">
              <a:alphaModFix/>
            </a:blip>
            <a:srcRect l="17360" t="15311" r="23370"/>
            <a:stretch/>
          </p:blipFill>
          <p:spPr>
            <a:xfrm rot="5400000">
              <a:off x="6148073" y="-3240375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2"/>
          <p:cNvSpPr txBox="1">
            <a:spLocks noGrp="1"/>
          </p:cNvSpPr>
          <p:nvPr>
            <p:ph type="title"/>
          </p:nvPr>
        </p:nvSpPr>
        <p:spPr>
          <a:xfrm>
            <a:off x="713225" y="49695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927778" y="-3028300"/>
            <a:ext cx="491495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100000">
              <a:srgbClr val="010101"/>
            </a:gs>
          </a:gsLst>
          <a:lin ang="5400012" scaled="0"/>
        </a:gra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1"/>
          <p:cNvSpPr txBox="1">
            <a:spLocks noGrp="1"/>
          </p:cNvSpPr>
          <p:nvPr>
            <p:ph type="ctrTitle"/>
          </p:nvPr>
        </p:nvSpPr>
        <p:spPr>
          <a:xfrm>
            <a:off x="1462950" y="1609326"/>
            <a:ext cx="4541700" cy="17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1" name="Google Shape;111;p11"/>
          <p:cNvSpPr txBox="1">
            <a:spLocks noGrp="1"/>
          </p:cNvSpPr>
          <p:nvPr>
            <p:ph type="subTitle" idx="1"/>
          </p:nvPr>
        </p:nvSpPr>
        <p:spPr>
          <a:xfrm>
            <a:off x="1462950" y="3409925"/>
            <a:ext cx="4541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11"/>
          <p:cNvSpPr txBox="1">
            <a:spLocks noGrp="1"/>
          </p:cNvSpPr>
          <p:nvPr>
            <p:ph type="ctrTitle" idx="2"/>
          </p:nvPr>
        </p:nvSpPr>
        <p:spPr>
          <a:xfrm>
            <a:off x="1462950" y="1103026"/>
            <a:ext cx="4541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2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2"/>
          <p:cNvSpPr txBox="1">
            <a:spLocks noGrp="1"/>
          </p:cNvSpPr>
          <p:nvPr>
            <p:ph type="title"/>
          </p:nvPr>
        </p:nvSpPr>
        <p:spPr>
          <a:xfrm>
            <a:off x="821800" y="1385100"/>
            <a:ext cx="713700" cy="484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subTitle" idx="1"/>
          </p:nvPr>
        </p:nvSpPr>
        <p:spPr>
          <a:xfrm>
            <a:off x="715100" y="2372625"/>
            <a:ext cx="2551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title" idx="2"/>
          </p:nvPr>
        </p:nvSpPr>
        <p:spPr>
          <a:xfrm>
            <a:off x="3395950" y="1385100"/>
            <a:ext cx="713700" cy="484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subTitle" idx="3"/>
          </p:nvPr>
        </p:nvSpPr>
        <p:spPr>
          <a:xfrm>
            <a:off x="3294150" y="2372625"/>
            <a:ext cx="255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title" idx="4"/>
          </p:nvPr>
        </p:nvSpPr>
        <p:spPr>
          <a:xfrm>
            <a:off x="5981000" y="1385100"/>
            <a:ext cx="713700" cy="484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2"/>
          <p:cNvSpPr txBox="1">
            <a:spLocks noGrp="1"/>
          </p:cNvSpPr>
          <p:nvPr>
            <p:ph type="subTitle" idx="5"/>
          </p:nvPr>
        </p:nvSpPr>
        <p:spPr>
          <a:xfrm>
            <a:off x="5879209" y="2372625"/>
            <a:ext cx="255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2"/>
          <p:cNvSpPr txBox="1">
            <a:spLocks noGrp="1"/>
          </p:cNvSpPr>
          <p:nvPr>
            <p:ph type="title" idx="6"/>
          </p:nvPr>
        </p:nvSpPr>
        <p:spPr>
          <a:xfrm>
            <a:off x="821800" y="3139925"/>
            <a:ext cx="713700" cy="484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subTitle" idx="7"/>
          </p:nvPr>
        </p:nvSpPr>
        <p:spPr>
          <a:xfrm>
            <a:off x="715100" y="4123775"/>
            <a:ext cx="2551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title" idx="8"/>
          </p:nvPr>
        </p:nvSpPr>
        <p:spPr>
          <a:xfrm>
            <a:off x="3395950" y="3139925"/>
            <a:ext cx="713700" cy="484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2"/>
          <p:cNvSpPr txBox="1">
            <a:spLocks noGrp="1"/>
          </p:cNvSpPr>
          <p:nvPr>
            <p:ph type="subTitle" idx="9"/>
          </p:nvPr>
        </p:nvSpPr>
        <p:spPr>
          <a:xfrm>
            <a:off x="3294150" y="4123775"/>
            <a:ext cx="255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title" idx="13"/>
          </p:nvPr>
        </p:nvSpPr>
        <p:spPr>
          <a:xfrm>
            <a:off x="5981001" y="3139925"/>
            <a:ext cx="713700" cy="484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subTitle" idx="14"/>
          </p:nvPr>
        </p:nvSpPr>
        <p:spPr>
          <a:xfrm>
            <a:off x="5879209" y="4123775"/>
            <a:ext cx="255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ubTitle" idx="15"/>
          </p:nvPr>
        </p:nvSpPr>
        <p:spPr>
          <a:xfrm>
            <a:off x="715100" y="1962150"/>
            <a:ext cx="25512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28" name="Google Shape;128;p12"/>
          <p:cNvSpPr txBox="1">
            <a:spLocks noGrp="1"/>
          </p:cNvSpPr>
          <p:nvPr>
            <p:ph type="subTitle" idx="16"/>
          </p:nvPr>
        </p:nvSpPr>
        <p:spPr>
          <a:xfrm>
            <a:off x="3294150" y="1962150"/>
            <a:ext cx="25515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29" name="Google Shape;129;p12"/>
          <p:cNvSpPr txBox="1">
            <a:spLocks noGrp="1"/>
          </p:cNvSpPr>
          <p:nvPr>
            <p:ph type="subTitle" idx="17"/>
          </p:nvPr>
        </p:nvSpPr>
        <p:spPr>
          <a:xfrm>
            <a:off x="5879200" y="1962150"/>
            <a:ext cx="25515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subTitle" idx="18"/>
          </p:nvPr>
        </p:nvSpPr>
        <p:spPr>
          <a:xfrm>
            <a:off x="715100" y="3719151"/>
            <a:ext cx="25512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31" name="Google Shape;131;p12"/>
          <p:cNvSpPr txBox="1">
            <a:spLocks noGrp="1"/>
          </p:cNvSpPr>
          <p:nvPr>
            <p:ph type="subTitle" idx="19"/>
          </p:nvPr>
        </p:nvSpPr>
        <p:spPr>
          <a:xfrm>
            <a:off x="3294150" y="3719151"/>
            <a:ext cx="25515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32" name="Google Shape;132;p12"/>
          <p:cNvSpPr txBox="1">
            <a:spLocks noGrp="1"/>
          </p:cNvSpPr>
          <p:nvPr>
            <p:ph type="subTitle" idx="20"/>
          </p:nvPr>
        </p:nvSpPr>
        <p:spPr>
          <a:xfrm>
            <a:off x="5879200" y="3719151"/>
            <a:ext cx="25515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134" name="Google Shape;13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2172" y="-759100"/>
            <a:ext cx="5035507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12"/>
          <p:cNvGrpSpPr/>
          <p:nvPr/>
        </p:nvGrpSpPr>
        <p:grpSpPr>
          <a:xfrm rot="-5400000">
            <a:off x="8253481" y="3927012"/>
            <a:ext cx="1038288" cy="281297"/>
            <a:chOff x="2443300" y="461900"/>
            <a:chExt cx="403250" cy="109250"/>
          </a:xfrm>
        </p:grpSpPr>
        <p:sp>
          <p:nvSpPr>
            <p:cNvPr id="136" name="Google Shape;136;p12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2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2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2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3" name="Google Shape;143;p12"/>
          <p:cNvPicPr preferRelativeResize="0"/>
          <p:nvPr/>
        </p:nvPicPr>
        <p:blipFill rotWithShape="1">
          <a:blip r:embed="rId4">
            <a:alphaModFix/>
          </a:blip>
          <a:srcRect l="17360" t="15311" r="23370"/>
          <a:stretch/>
        </p:blipFill>
        <p:spPr>
          <a:xfrm flipH="1">
            <a:off x="7351985" y="-2002900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9_1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3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3"/>
          <p:cNvSpPr txBox="1">
            <a:spLocks noGrp="1"/>
          </p:cNvSpPr>
          <p:nvPr>
            <p:ph type="title"/>
          </p:nvPr>
        </p:nvSpPr>
        <p:spPr>
          <a:xfrm>
            <a:off x="2960700" y="1276650"/>
            <a:ext cx="4441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2"/>
          </p:nvPr>
        </p:nvSpPr>
        <p:spPr>
          <a:xfrm>
            <a:off x="6082775" y="2567851"/>
            <a:ext cx="1243500" cy="841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1"/>
          </p:nvPr>
        </p:nvSpPr>
        <p:spPr>
          <a:xfrm>
            <a:off x="2960700" y="2118450"/>
            <a:ext cx="44418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4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>
            <a:spLocks noGrp="1"/>
          </p:cNvSpPr>
          <p:nvPr>
            <p:ph type="title"/>
          </p:nvPr>
        </p:nvSpPr>
        <p:spPr>
          <a:xfrm>
            <a:off x="713225" y="3218013"/>
            <a:ext cx="52290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ubTitle" idx="1"/>
          </p:nvPr>
        </p:nvSpPr>
        <p:spPr>
          <a:xfrm>
            <a:off x="713225" y="1784400"/>
            <a:ext cx="52290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5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156" name="Google Shape;156;p15"/>
          <p:cNvPicPr preferRelativeResize="0"/>
          <p:nvPr/>
        </p:nvPicPr>
        <p:blipFill rotWithShape="1">
          <a:blip r:embed="rId3">
            <a:alphaModFix/>
          </a:blip>
          <a:srcRect l="11324" t="4078" r="11323" b="4069"/>
          <a:stretch/>
        </p:blipFill>
        <p:spPr>
          <a:xfrm flipH="1">
            <a:off x="-1820845" y="4135825"/>
            <a:ext cx="3418348" cy="3761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15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158" name="Google Shape;158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15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0" name="Google Shape;160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15"/>
          <p:cNvGrpSpPr/>
          <p:nvPr/>
        </p:nvGrpSpPr>
        <p:grpSpPr>
          <a:xfrm flipH="1">
            <a:off x="7392481" y="4608574"/>
            <a:ext cx="1038288" cy="281297"/>
            <a:chOff x="2443300" y="461900"/>
            <a:chExt cx="403250" cy="109250"/>
          </a:xfrm>
        </p:grpSpPr>
        <p:sp>
          <p:nvSpPr>
            <p:cNvPr id="162" name="Google Shape;162;p15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6"/>
          <p:cNvSpPr txBox="1">
            <a:spLocks noGrp="1"/>
          </p:cNvSpPr>
          <p:nvPr>
            <p:ph type="title"/>
          </p:nvPr>
        </p:nvSpPr>
        <p:spPr>
          <a:xfrm>
            <a:off x="1350000" y="702775"/>
            <a:ext cx="3128700" cy="88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1"/>
          </p:nvPr>
        </p:nvSpPr>
        <p:spPr>
          <a:xfrm>
            <a:off x="1350000" y="1589501"/>
            <a:ext cx="31287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title" idx="2"/>
          </p:nvPr>
        </p:nvSpPr>
        <p:spPr>
          <a:xfrm>
            <a:off x="4665300" y="702775"/>
            <a:ext cx="3128700" cy="88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3"/>
          </p:nvPr>
        </p:nvSpPr>
        <p:spPr>
          <a:xfrm>
            <a:off x="4665300" y="1589501"/>
            <a:ext cx="31287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title" idx="4"/>
          </p:nvPr>
        </p:nvSpPr>
        <p:spPr>
          <a:xfrm>
            <a:off x="4665300" y="2737325"/>
            <a:ext cx="3128700" cy="88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5"/>
          </p:nvPr>
        </p:nvSpPr>
        <p:spPr>
          <a:xfrm>
            <a:off x="4665300" y="3624054"/>
            <a:ext cx="31287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6"/>
          </p:nvPr>
        </p:nvSpPr>
        <p:spPr>
          <a:xfrm>
            <a:off x="1350000" y="2066254"/>
            <a:ext cx="3128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subTitle" idx="7"/>
          </p:nvPr>
        </p:nvSpPr>
        <p:spPr>
          <a:xfrm>
            <a:off x="4665300" y="2066262"/>
            <a:ext cx="3128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subTitle" idx="8"/>
          </p:nvPr>
        </p:nvSpPr>
        <p:spPr>
          <a:xfrm>
            <a:off x="4665300" y="4100825"/>
            <a:ext cx="3128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6"/>
          <p:cNvSpPr txBox="1">
            <a:spLocks noGrp="1"/>
          </p:cNvSpPr>
          <p:nvPr>
            <p:ph type="title" idx="9"/>
          </p:nvPr>
        </p:nvSpPr>
        <p:spPr>
          <a:xfrm>
            <a:off x="1350000" y="2737324"/>
            <a:ext cx="3128700" cy="88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subTitle" idx="13"/>
          </p:nvPr>
        </p:nvSpPr>
        <p:spPr>
          <a:xfrm>
            <a:off x="1350000" y="3624052"/>
            <a:ext cx="31287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subTitle" idx="14"/>
          </p:nvPr>
        </p:nvSpPr>
        <p:spPr>
          <a:xfrm>
            <a:off x="1350000" y="4100825"/>
            <a:ext cx="3128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5847" y="120625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2915" y="-674016"/>
            <a:ext cx="3455878" cy="3529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16"/>
          <p:cNvGrpSpPr/>
          <p:nvPr/>
        </p:nvGrpSpPr>
        <p:grpSpPr>
          <a:xfrm flipH="1">
            <a:off x="713231" y="4608574"/>
            <a:ext cx="1038288" cy="281297"/>
            <a:chOff x="2443300" y="461900"/>
            <a:chExt cx="403250" cy="109250"/>
          </a:xfrm>
        </p:grpSpPr>
        <p:sp>
          <p:nvSpPr>
            <p:cNvPr id="186" name="Google Shape;186;p16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3" name="Google Shape;193;p16"/>
          <p:cNvPicPr preferRelativeResize="0"/>
          <p:nvPr/>
        </p:nvPicPr>
        <p:blipFill rotWithShape="1">
          <a:blip r:embed="rId4">
            <a:alphaModFix/>
          </a:blip>
          <a:srcRect l="17360" t="15311" r="23370"/>
          <a:stretch/>
        </p:blipFill>
        <p:spPr>
          <a:xfrm rot="-5400000">
            <a:off x="6877848" y="3291450"/>
            <a:ext cx="4565427" cy="4860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6"/>
          <p:cNvGrpSpPr/>
          <p:nvPr/>
        </p:nvGrpSpPr>
        <p:grpSpPr>
          <a:xfrm>
            <a:off x="-1436518" y="-2222816"/>
            <a:ext cx="3373135" cy="3529985"/>
            <a:chOff x="-2482653" y="-2238475"/>
            <a:chExt cx="4914957" cy="5143501"/>
          </a:xfrm>
        </p:grpSpPr>
        <p:pic>
          <p:nvPicPr>
            <p:cNvPr id="195" name="Google Shape;195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16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"/>
          <p:cNvSpPr/>
          <p:nvPr/>
        </p:nvSpPr>
        <p:spPr>
          <a:xfrm>
            <a:off x="150" y="0"/>
            <a:ext cx="9144000" cy="5143500"/>
          </a:xfrm>
          <a:prstGeom prst="rect">
            <a:avLst/>
          </a:prstGeom>
          <a:gradFill>
            <a:gsLst>
              <a:gs pos="0">
                <a:srgbClr val="5233DA">
                  <a:alpha val="61960"/>
                </a:srgbClr>
              </a:gs>
              <a:gs pos="29000">
                <a:srgbClr val="5233DA">
                  <a:alpha val="23921"/>
                </a:srgbClr>
              </a:gs>
              <a:gs pos="65000">
                <a:srgbClr val="A387FF">
                  <a:alpha val="24313"/>
                </a:srgbClr>
              </a:gs>
              <a:gs pos="100000">
                <a:srgbClr val="A387FF">
                  <a:alpha val="55686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7"/>
          <p:cNvSpPr txBox="1">
            <a:spLocks noGrp="1"/>
          </p:cNvSpPr>
          <p:nvPr>
            <p:ph type="body" idx="1"/>
          </p:nvPr>
        </p:nvSpPr>
        <p:spPr>
          <a:xfrm>
            <a:off x="3566875" y="3279275"/>
            <a:ext cx="4863900" cy="1329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1pPr>
          </a:lstStyle>
          <a:p>
            <a:endParaRPr/>
          </a:p>
        </p:txBody>
      </p:sp>
      <p:sp>
        <p:nvSpPr>
          <p:cNvPr id="200" name="Google Shape;200;p17"/>
          <p:cNvSpPr/>
          <p:nvPr/>
        </p:nvSpPr>
        <p:spPr>
          <a:xfrm>
            <a:off x="0" y="25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23137"/>
                </a:srgbClr>
              </a:gs>
              <a:gs pos="56000">
                <a:srgbClr val="2A282C">
                  <a:alpha val="0"/>
                </a:srgbClr>
              </a:gs>
              <a:gs pos="100000">
                <a:srgbClr val="3A373E">
                  <a:alpha val="745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9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8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8"/>
          <p:cNvSpPr txBox="1">
            <a:spLocks noGrp="1"/>
          </p:cNvSpPr>
          <p:nvPr>
            <p:ph type="title"/>
          </p:nvPr>
        </p:nvSpPr>
        <p:spPr>
          <a:xfrm>
            <a:off x="1358147" y="2040450"/>
            <a:ext cx="4480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title" idx="2"/>
          </p:nvPr>
        </p:nvSpPr>
        <p:spPr>
          <a:xfrm>
            <a:off x="6040200" y="2176950"/>
            <a:ext cx="1391700" cy="942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subTitle" idx="1"/>
          </p:nvPr>
        </p:nvSpPr>
        <p:spPr>
          <a:xfrm>
            <a:off x="1358147" y="2882250"/>
            <a:ext cx="44805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olumns">
  <p:cSld name="CUSTOM_1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9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1"/>
          </p:nvPr>
        </p:nvSpPr>
        <p:spPr>
          <a:xfrm>
            <a:off x="1081444" y="4079350"/>
            <a:ext cx="2159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2"/>
          </p:nvPr>
        </p:nvSpPr>
        <p:spPr>
          <a:xfrm>
            <a:off x="5903225" y="1713227"/>
            <a:ext cx="2159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3"/>
          </p:nvPr>
        </p:nvSpPr>
        <p:spPr>
          <a:xfrm>
            <a:off x="5903250" y="1342425"/>
            <a:ext cx="2159400" cy="37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4"/>
          </p:nvPr>
        </p:nvSpPr>
        <p:spPr>
          <a:xfrm>
            <a:off x="1081469" y="3708550"/>
            <a:ext cx="2159400" cy="37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5"/>
          </p:nvPr>
        </p:nvSpPr>
        <p:spPr>
          <a:xfrm>
            <a:off x="1081444" y="1713218"/>
            <a:ext cx="2159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6"/>
          </p:nvPr>
        </p:nvSpPr>
        <p:spPr>
          <a:xfrm flipH="1">
            <a:off x="1081356" y="1342425"/>
            <a:ext cx="2159400" cy="37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7"/>
          </p:nvPr>
        </p:nvSpPr>
        <p:spPr>
          <a:xfrm>
            <a:off x="5903225" y="4079372"/>
            <a:ext cx="2159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8"/>
          </p:nvPr>
        </p:nvSpPr>
        <p:spPr>
          <a:xfrm>
            <a:off x="5903225" y="3708582"/>
            <a:ext cx="2159400" cy="37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9"/>
          </p:nvPr>
        </p:nvSpPr>
        <p:spPr>
          <a:xfrm>
            <a:off x="1081444" y="2896284"/>
            <a:ext cx="2159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13"/>
          </p:nvPr>
        </p:nvSpPr>
        <p:spPr>
          <a:xfrm>
            <a:off x="1081469" y="2525487"/>
            <a:ext cx="2159400" cy="37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14"/>
          </p:nvPr>
        </p:nvSpPr>
        <p:spPr>
          <a:xfrm>
            <a:off x="5903225" y="2896299"/>
            <a:ext cx="2159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subTitle" idx="15"/>
          </p:nvPr>
        </p:nvSpPr>
        <p:spPr>
          <a:xfrm>
            <a:off x="5903250" y="2525503"/>
            <a:ext cx="2159400" cy="37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grpSp>
        <p:nvGrpSpPr>
          <p:cNvPr id="221" name="Google Shape;221;p19"/>
          <p:cNvGrpSpPr/>
          <p:nvPr/>
        </p:nvGrpSpPr>
        <p:grpSpPr>
          <a:xfrm rot="5400000">
            <a:off x="-2086040" y="3341404"/>
            <a:ext cx="3514194" cy="3677603"/>
            <a:chOff x="5864904" y="-3028300"/>
            <a:chExt cx="4914957" cy="5143501"/>
          </a:xfrm>
        </p:grpSpPr>
        <p:pic>
          <p:nvPicPr>
            <p:cNvPr id="222" name="Google Shape;222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19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4" name="Google Shape;22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137099" y="-351578"/>
            <a:ext cx="2065175" cy="2109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19"/>
          <p:cNvGrpSpPr/>
          <p:nvPr/>
        </p:nvGrpSpPr>
        <p:grpSpPr>
          <a:xfrm>
            <a:off x="-405111" y="-898611"/>
            <a:ext cx="1629308" cy="1705071"/>
            <a:chOff x="-2482653" y="-2238475"/>
            <a:chExt cx="4914957" cy="5143501"/>
          </a:xfrm>
        </p:grpSpPr>
        <p:pic>
          <p:nvPicPr>
            <p:cNvPr id="226" name="Google Shape;226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19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19"/>
          <p:cNvGrpSpPr/>
          <p:nvPr/>
        </p:nvGrpSpPr>
        <p:grpSpPr>
          <a:xfrm flipH="1">
            <a:off x="7431431" y="258199"/>
            <a:ext cx="1038288" cy="281297"/>
            <a:chOff x="2443300" y="461900"/>
            <a:chExt cx="403250" cy="109250"/>
          </a:xfrm>
        </p:grpSpPr>
        <p:sp>
          <p:nvSpPr>
            <p:cNvPr id="229" name="Google Shape;229;p19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9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>
            <a:spLocks noGrp="1"/>
          </p:cNvSpPr>
          <p:nvPr>
            <p:ph type="title"/>
          </p:nvPr>
        </p:nvSpPr>
        <p:spPr>
          <a:xfrm>
            <a:off x="3128324" y="2040450"/>
            <a:ext cx="4480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title" idx="2"/>
          </p:nvPr>
        </p:nvSpPr>
        <p:spPr>
          <a:xfrm>
            <a:off x="1535176" y="2176950"/>
            <a:ext cx="1391700" cy="942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40" name="Google Shape;240;p20"/>
          <p:cNvSpPr txBox="1">
            <a:spLocks noGrp="1"/>
          </p:cNvSpPr>
          <p:nvPr>
            <p:ph type="subTitle" idx="1"/>
          </p:nvPr>
        </p:nvSpPr>
        <p:spPr>
          <a:xfrm>
            <a:off x="3128324" y="2882250"/>
            <a:ext cx="44805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8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1091295" y="2029588"/>
            <a:ext cx="800100" cy="756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2115000" y="2372625"/>
            <a:ext cx="2286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>
            <a:hlinkClick r:id="" action="ppaction://noaction"/>
          </p:cNvPr>
          <p:cNvSpPr txBox="1">
            <a:spLocks noGrp="1"/>
          </p:cNvSpPr>
          <p:nvPr>
            <p:ph type="title" idx="2"/>
          </p:nvPr>
        </p:nvSpPr>
        <p:spPr>
          <a:xfrm>
            <a:off x="4889850" y="2029545"/>
            <a:ext cx="800100" cy="75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3"/>
          </p:nvPr>
        </p:nvSpPr>
        <p:spPr>
          <a:xfrm>
            <a:off x="5837400" y="2372625"/>
            <a:ext cx="2286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4"/>
          </p:nvPr>
        </p:nvSpPr>
        <p:spPr>
          <a:xfrm>
            <a:off x="1091250" y="3403370"/>
            <a:ext cx="800100" cy="75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5"/>
          </p:nvPr>
        </p:nvSpPr>
        <p:spPr>
          <a:xfrm>
            <a:off x="2115000" y="3742775"/>
            <a:ext cx="2286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6"/>
          </p:nvPr>
        </p:nvSpPr>
        <p:spPr>
          <a:xfrm>
            <a:off x="4889850" y="3403370"/>
            <a:ext cx="800100" cy="75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7"/>
          </p:nvPr>
        </p:nvSpPr>
        <p:spPr>
          <a:xfrm>
            <a:off x="5837400" y="3742775"/>
            <a:ext cx="2286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8"/>
          </p:nvPr>
        </p:nvSpPr>
        <p:spPr>
          <a:xfrm>
            <a:off x="2115000" y="1962150"/>
            <a:ext cx="22866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9"/>
          </p:nvPr>
        </p:nvSpPr>
        <p:spPr>
          <a:xfrm>
            <a:off x="5837400" y="1962150"/>
            <a:ext cx="22866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3"/>
          </p:nvPr>
        </p:nvSpPr>
        <p:spPr>
          <a:xfrm>
            <a:off x="2115000" y="3338151"/>
            <a:ext cx="22866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4"/>
          </p:nvPr>
        </p:nvSpPr>
        <p:spPr>
          <a:xfrm>
            <a:off x="5837400" y="3338151"/>
            <a:ext cx="22866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7392431" y="258204"/>
            <a:ext cx="1038288" cy="281297"/>
            <a:chOff x="2443300" y="461900"/>
            <a:chExt cx="403250" cy="109250"/>
          </a:xfrm>
        </p:grpSpPr>
        <p:sp>
          <p:nvSpPr>
            <p:cNvPr id="40" name="Google Shape;40;p3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" name="Google Shape;4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3812865" y="-1500562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3"/>
          <p:cNvPicPr preferRelativeResize="0"/>
          <p:nvPr/>
        </p:nvPicPr>
        <p:blipFill rotWithShape="1">
          <a:blip r:embed="rId4">
            <a:alphaModFix/>
          </a:blip>
          <a:srcRect l="17360" t="15311" r="23370"/>
          <a:stretch/>
        </p:blipFill>
        <p:spPr>
          <a:xfrm>
            <a:off x="-2133498" y="-2561738"/>
            <a:ext cx="4565427" cy="4860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3"/>
          <p:cNvGrpSpPr/>
          <p:nvPr/>
        </p:nvGrpSpPr>
        <p:grpSpPr>
          <a:xfrm rot="-5400000">
            <a:off x="7645737" y="3556572"/>
            <a:ext cx="3058577" cy="3200801"/>
            <a:chOff x="-2886520" y="-3028300"/>
            <a:chExt cx="4914957" cy="5143501"/>
          </a:xfrm>
        </p:grpSpPr>
        <p:pic>
          <p:nvPicPr>
            <p:cNvPr id="50" name="Google Shape;50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886520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Google Shape;51;p3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244" name="Google Shape;244;p21"/>
          <p:cNvPicPr preferRelativeResize="0"/>
          <p:nvPr/>
        </p:nvPicPr>
        <p:blipFill rotWithShape="1">
          <a:blip r:embed="rId3">
            <a:alphaModFix/>
          </a:blip>
          <a:srcRect l="8833" r="8841"/>
          <a:stretch/>
        </p:blipFill>
        <p:spPr>
          <a:xfrm rot="5400000" flipH="1">
            <a:off x="-1193649" y="4162276"/>
            <a:ext cx="45690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720033" y="-1358687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21"/>
          <p:cNvGrpSpPr/>
          <p:nvPr/>
        </p:nvGrpSpPr>
        <p:grpSpPr>
          <a:xfrm flipH="1">
            <a:off x="7392481" y="4608574"/>
            <a:ext cx="1038288" cy="281297"/>
            <a:chOff x="2443300" y="461900"/>
            <a:chExt cx="403250" cy="109250"/>
          </a:xfrm>
        </p:grpSpPr>
        <p:sp>
          <p:nvSpPr>
            <p:cNvPr id="247" name="Google Shape;247;p21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p21"/>
          <p:cNvGrpSpPr/>
          <p:nvPr/>
        </p:nvGrpSpPr>
        <p:grpSpPr>
          <a:xfrm rot="5400000">
            <a:off x="-2574140" y="3074329"/>
            <a:ext cx="3514194" cy="3677603"/>
            <a:chOff x="5864904" y="-3028300"/>
            <a:chExt cx="4914957" cy="5143501"/>
          </a:xfrm>
        </p:grpSpPr>
        <p:pic>
          <p:nvPicPr>
            <p:cNvPr id="255" name="Google Shape;255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21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2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260" name="Google Shape;260;p22"/>
          <p:cNvPicPr preferRelativeResize="0"/>
          <p:nvPr/>
        </p:nvPicPr>
        <p:blipFill rotWithShape="1">
          <a:blip r:embed="rId3">
            <a:alphaModFix/>
          </a:blip>
          <a:srcRect l="11324" t="4078" r="11323" b="4069"/>
          <a:stretch/>
        </p:blipFill>
        <p:spPr>
          <a:xfrm rot="10800000">
            <a:off x="7001204" y="4122675"/>
            <a:ext cx="4292900" cy="4724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565530" y="-862062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4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3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3"/>
          <p:cNvPicPr preferRelativeResize="0"/>
          <p:nvPr/>
        </p:nvPicPr>
        <p:blipFill rotWithShape="1">
          <a:blip r:embed="rId3">
            <a:alphaModFix/>
          </a:blip>
          <a:srcRect l="11324" t="4078" r="11323" b="4069"/>
          <a:stretch/>
        </p:blipFill>
        <p:spPr>
          <a:xfrm flipH="1">
            <a:off x="-1820845" y="4135825"/>
            <a:ext cx="3418348" cy="376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3"/>
          <p:cNvPicPr preferRelativeResize="0"/>
          <p:nvPr/>
        </p:nvPicPr>
        <p:blipFill rotWithShape="1">
          <a:blip r:embed="rId3">
            <a:alphaModFix/>
          </a:blip>
          <a:srcRect l="11324" t="4078" r="11323" b="4069"/>
          <a:stretch/>
        </p:blipFill>
        <p:spPr>
          <a:xfrm>
            <a:off x="7526424" y="4447149"/>
            <a:ext cx="2990474" cy="3291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23"/>
          <p:cNvGrpSpPr/>
          <p:nvPr/>
        </p:nvGrpSpPr>
        <p:grpSpPr>
          <a:xfrm flipH="1">
            <a:off x="8358511" y="3532982"/>
            <a:ext cx="2225001" cy="2328463"/>
            <a:chOff x="-2482653" y="-2238475"/>
            <a:chExt cx="4914957" cy="5143501"/>
          </a:xfrm>
        </p:grpSpPr>
        <p:pic>
          <p:nvPicPr>
            <p:cNvPr id="268" name="Google Shape;268;p2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23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4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4"/>
          <p:cNvSpPr txBox="1">
            <a:spLocks noGrp="1"/>
          </p:cNvSpPr>
          <p:nvPr>
            <p:ph type="title" hasCustomPrompt="1"/>
          </p:nvPr>
        </p:nvSpPr>
        <p:spPr>
          <a:xfrm>
            <a:off x="1649125" y="1637525"/>
            <a:ext cx="5845800" cy="1389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1"/>
          </p:nvPr>
        </p:nvSpPr>
        <p:spPr>
          <a:xfrm>
            <a:off x="1649137" y="3179225"/>
            <a:ext cx="5845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4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5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5"/>
          <p:cNvPicPr preferRelativeResize="0"/>
          <p:nvPr/>
        </p:nvPicPr>
        <p:blipFill rotWithShape="1">
          <a:blip r:embed="rId3">
            <a:alphaModFix/>
          </a:blip>
          <a:srcRect l="-7050" t="2315" r="7050" b="-21066"/>
          <a:stretch/>
        </p:blipFill>
        <p:spPr>
          <a:xfrm>
            <a:off x="7425175" y="3463442"/>
            <a:ext cx="4419226" cy="4863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7659315" y="-920562"/>
            <a:ext cx="2432520" cy="266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5"/>
          <p:cNvPicPr preferRelativeResize="0"/>
          <p:nvPr/>
        </p:nvPicPr>
        <p:blipFill rotWithShape="1">
          <a:blip r:embed="rId3">
            <a:alphaModFix/>
          </a:blip>
          <a:srcRect l="5791" t="-2488" r="5791" b="-2509"/>
          <a:stretch/>
        </p:blipFill>
        <p:spPr>
          <a:xfrm flipH="1">
            <a:off x="-1526790" y="4014223"/>
            <a:ext cx="3418327" cy="37619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25"/>
          <p:cNvGrpSpPr/>
          <p:nvPr/>
        </p:nvGrpSpPr>
        <p:grpSpPr>
          <a:xfrm>
            <a:off x="-1379470" y="3335482"/>
            <a:ext cx="2225001" cy="2328463"/>
            <a:chOff x="-2482653" y="-2238475"/>
            <a:chExt cx="4914957" cy="5143501"/>
          </a:xfrm>
        </p:grpSpPr>
        <p:pic>
          <p:nvPicPr>
            <p:cNvPr id="281" name="Google Shape;281;p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25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287" name="Google Shape;287;p26"/>
          <p:cNvSpPr txBox="1">
            <a:spLocks noGrp="1"/>
          </p:cNvSpPr>
          <p:nvPr>
            <p:ph type="subTitle" idx="1"/>
          </p:nvPr>
        </p:nvSpPr>
        <p:spPr>
          <a:xfrm>
            <a:off x="1118998" y="3657525"/>
            <a:ext cx="21003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subTitle" idx="2"/>
          </p:nvPr>
        </p:nvSpPr>
        <p:spPr>
          <a:xfrm>
            <a:off x="1118998" y="2189147"/>
            <a:ext cx="21003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subTitle" idx="3"/>
          </p:nvPr>
        </p:nvSpPr>
        <p:spPr>
          <a:xfrm>
            <a:off x="1118998" y="1769775"/>
            <a:ext cx="2100300" cy="37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290" name="Google Shape;290;p26"/>
          <p:cNvSpPr txBox="1">
            <a:spLocks noGrp="1"/>
          </p:cNvSpPr>
          <p:nvPr>
            <p:ph type="subTitle" idx="4"/>
          </p:nvPr>
        </p:nvSpPr>
        <p:spPr>
          <a:xfrm>
            <a:off x="1118998" y="3238160"/>
            <a:ext cx="2100300" cy="37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291" name="Google Shape;291;p26"/>
          <p:cNvSpPr txBox="1">
            <a:spLocks noGrp="1"/>
          </p:cNvSpPr>
          <p:nvPr>
            <p:ph type="subTitle" idx="5"/>
          </p:nvPr>
        </p:nvSpPr>
        <p:spPr>
          <a:xfrm>
            <a:off x="5924702" y="2189142"/>
            <a:ext cx="21003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6"/>
          <p:cNvSpPr txBox="1">
            <a:spLocks noGrp="1"/>
          </p:cNvSpPr>
          <p:nvPr>
            <p:ph type="subTitle" idx="6"/>
          </p:nvPr>
        </p:nvSpPr>
        <p:spPr>
          <a:xfrm flipH="1">
            <a:off x="5924702" y="1769775"/>
            <a:ext cx="2100300" cy="37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293" name="Google Shape;293;p26"/>
          <p:cNvSpPr txBox="1">
            <a:spLocks noGrp="1"/>
          </p:cNvSpPr>
          <p:nvPr>
            <p:ph type="subTitle" idx="7"/>
          </p:nvPr>
        </p:nvSpPr>
        <p:spPr>
          <a:xfrm>
            <a:off x="5924702" y="3657525"/>
            <a:ext cx="21003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6"/>
          <p:cNvSpPr txBox="1">
            <a:spLocks noGrp="1"/>
          </p:cNvSpPr>
          <p:nvPr>
            <p:ph type="subTitle" idx="8"/>
          </p:nvPr>
        </p:nvSpPr>
        <p:spPr>
          <a:xfrm flipH="1">
            <a:off x="5924702" y="3238158"/>
            <a:ext cx="2100300" cy="37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295" name="Google Shape;295;p26"/>
          <p:cNvPicPr preferRelativeResize="0"/>
          <p:nvPr/>
        </p:nvPicPr>
        <p:blipFill rotWithShape="1">
          <a:blip r:embed="rId3">
            <a:alphaModFix/>
          </a:blip>
          <a:srcRect l="11324" t="4078" r="11323" b="4069"/>
          <a:stretch/>
        </p:blipFill>
        <p:spPr>
          <a:xfrm>
            <a:off x="6912092" y="3792645"/>
            <a:ext cx="3418348" cy="3761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26"/>
          <p:cNvGrpSpPr/>
          <p:nvPr/>
        </p:nvGrpSpPr>
        <p:grpSpPr>
          <a:xfrm flipH="1">
            <a:off x="7863162" y="2747617"/>
            <a:ext cx="2543490" cy="2661762"/>
            <a:chOff x="-2482653" y="-2238475"/>
            <a:chExt cx="4914957" cy="5143501"/>
          </a:xfrm>
        </p:grpSpPr>
        <p:pic>
          <p:nvPicPr>
            <p:cNvPr id="297" name="Google Shape;297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" name="Google Shape;298;p26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9" name="Google Shape;299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6430900" y="-1459026"/>
            <a:ext cx="3597126" cy="393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6"/>
          <p:cNvPicPr preferRelativeResize="0"/>
          <p:nvPr/>
        </p:nvPicPr>
        <p:blipFill rotWithShape="1">
          <a:blip r:embed="rId3">
            <a:alphaModFix/>
          </a:blip>
          <a:srcRect l="8833" r="8841"/>
          <a:stretch/>
        </p:blipFill>
        <p:spPr>
          <a:xfrm rot="5400000" flipH="1">
            <a:off x="-1743474" y="3298426"/>
            <a:ext cx="3134899" cy="352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2_1_2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7"/>
          <p:cNvSpPr txBox="1">
            <a:spLocks noGrp="1"/>
          </p:cNvSpPr>
          <p:nvPr>
            <p:ph type="subTitle" idx="1"/>
          </p:nvPr>
        </p:nvSpPr>
        <p:spPr>
          <a:xfrm>
            <a:off x="1337700" y="4182550"/>
            <a:ext cx="64686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04" name="Google Shape;304;p27"/>
          <p:cNvSpPr txBox="1">
            <a:spLocks noGrp="1"/>
          </p:cNvSpPr>
          <p:nvPr>
            <p:ph type="title"/>
          </p:nvPr>
        </p:nvSpPr>
        <p:spPr>
          <a:xfrm>
            <a:off x="1337775" y="3023413"/>
            <a:ext cx="64686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4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8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7659315" y="-920562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28"/>
          <p:cNvGrpSpPr/>
          <p:nvPr/>
        </p:nvGrpSpPr>
        <p:grpSpPr>
          <a:xfrm>
            <a:off x="-1005220" y="4285432"/>
            <a:ext cx="2225001" cy="2328463"/>
            <a:chOff x="-2482653" y="-2238475"/>
            <a:chExt cx="4914957" cy="5143501"/>
          </a:xfrm>
        </p:grpSpPr>
        <p:pic>
          <p:nvPicPr>
            <p:cNvPr id="309" name="Google Shape;309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28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9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9"/>
          <p:cNvSpPr txBox="1">
            <a:spLocks noGrp="1"/>
          </p:cNvSpPr>
          <p:nvPr>
            <p:ph type="body" idx="1"/>
          </p:nvPr>
        </p:nvSpPr>
        <p:spPr>
          <a:xfrm>
            <a:off x="713225" y="2683050"/>
            <a:ext cx="3545400" cy="18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200"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2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2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2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200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200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200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315" name="Google Shape;315;p29"/>
          <p:cNvSpPr txBox="1">
            <a:spLocks noGrp="1"/>
          </p:cNvSpPr>
          <p:nvPr>
            <p:ph type="body" idx="2"/>
          </p:nvPr>
        </p:nvSpPr>
        <p:spPr>
          <a:xfrm>
            <a:off x="4885375" y="2683050"/>
            <a:ext cx="3545400" cy="18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200"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2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2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2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200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200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200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316" name="Google Shape;316;p2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317" name="Google Shape;317;p29"/>
          <p:cNvPicPr preferRelativeResize="0"/>
          <p:nvPr/>
        </p:nvPicPr>
        <p:blipFill rotWithShape="1">
          <a:blip r:embed="rId3">
            <a:alphaModFix/>
          </a:blip>
          <a:srcRect t="8717"/>
          <a:stretch/>
        </p:blipFill>
        <p:spPr>
          <a:xfrm flipH="1">
            <a:off x="7634811" y="-1808075"/>
            <a:ext cx="6994627" cy="46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9"/>
          <p:cNvSpPr txBox="1">
            <a:spLocks noGrp="1"/>
          </p:cNvSpPr>
          <p:nvPr>
            <p:ph type="subTitle" idx="3"/>
          </p:nvPr>
        </p:nvSpPr>
        <p:spPr>
          <a:xfrm>
            <a:off x="715825" y="2064450"/>
            <a:ext cx="3545400" cy="52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319" name="Google Shape;319;p29"/>
          <p:cNvSpPr txBox="1">
            <a:spLocks noGrp="1"/>
          </p:cNvSpPr>
          <p:nvPr>
            <p:ph type="subTitle" idx="4"/>
          </p:nvPr>
        </p:nvSpPr>
        <p:spPr>
          <a:xfrm>
            <a:off x="4885373" y="2064450"/>
            <a:ext cx="3545400" cy="52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320" name="Google Shape;32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695" y="-1128312"/>
            <a:ext cx="2432520" cy="266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/>
          <p:cNvPicPr preferRelativeResize="0"/>
          <p:nvPr/>
        </p:nvPicPr>
        <p:blipFill rotWithShape="1">
          <a:blip r:embed="rId5">
            <a:alphaModFix/>
          </a:blip>
          <a:srcRect l="17360" t="15311" r="23370"/>
          <a:stretch/>
        </p:blipFill>
        <p:spPr>
          <a:xfrm rot="-5400000" flipH="1">
            <a:off x="-2073413" y="-1930001"/>
            <a:ext cx="3399777" cy="361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9"/>
          <p:cNvPicPr preferRelativeResize="0"/>
          <p:nvPr/>
        </p:nvPicPr>
        <p:blipFill rotWithShape="1">
          <a:blip r:embed="rId3">
            <a:alphaModFix/>
          </a:blip>
          <a:srcRect t="8717"/>
          <a:stretch/>
        </p:blipFill>
        <p:spPr>
          <a:xfrm>
            <a:off x="5857573" y="3607042"/>
            <a:ext cx="5551652" cy="37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0"/>
          <p:cNvSpPr txBox="1">
            <a:spLocks noGrp="1"/>
          </p:cNvSpPr>
          <p:nvPr>
            <p:ph type="title"/>
          </p:nvPr>
        </p:nvSpPr>
        <p:spPr>
          <a:xfrm>
            <a:off x="2006425" y="1294500"/>
            <a:ext cx="5131200" cy="255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4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4"/>
          <p:cNvSpPr txBox="1">
            <a:spLocks noGrp="1"/>
          </p:cNvSpPr>
          <p:nvPr>
            <p:ph type="subTitle" idx="1"/>
          </p:nvPr>
        </p:nvSpPr>
        <p:spPr>
          <a:xfrm>
            <a:off x="2313600" y="3345561"/>
            <a:ext cx="4516800" cy="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2313600" y="1445139"/>
            <a:ext cx="4516800" cy="1595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96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329" name="Google Shape;329;p31"/>
          <p:cNvSpPr txBox="1">
            <a:spLocks noGrp="1"/>
          </p:cNvSpPr>
          <p:nvPr>
            <p:ph type="subTitle" idx="1"/>
          </p:nvPr>
        </p:nvSpPr>
        <p:spPr>
          <a:xfrm>
            <a:off x="1941225" y="2945720"/>
            <a:ext cx="49470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1"/>
          <p:cNvSpPr txBox="1">
            <a:spLocks noGrp="1"/>
          </p:cNvSpPr>
          <p:nvPr>
            <p:ph type="subTitle" idx="2"/>
          </p:nvPr>
        </p:nvSpPr>
        <p:spPr>
          <a:xfrm>
            <a:off x="1941225" y="1934527"/>
            <a:ext cx="49470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1"/>
          <p:cNvSpPr txBox="1">
            <a:spLocks noGrp="1"/>
          </p:cNvSpPr>
          <p:nvPr>
            <p:ph type="subTitle" idx="3"/>
          </p:nvPr>
        </p:nvSpPr>
        <p:spPr>
          <a:xfrm>
            <a:off x="1941225" y="1515150"/>
            <a:ext cx="4947000" cy="37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332" name="Google Shape;332;p31"/>
          <p:cNvSpPr txBox="1">
            <a:spLocks noGrp="1"/>
          </p:cNvSpPr>
          <p:nvPr>
            <p:ph type="subTitle" idx="4"/>
          </p:nvPr>
        </p:nvSpPr>
        <p:spPr>
          <a:xfrm>
            <a:off x="1941225" y="2526349"/>
            <a:ext cx="4947000" cy="37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333" name="Google Shape;333;p31"/>
          <p:cNvSpPr txBox="1">
            <a:spLocks noGrp="1"/>
          </p:cNvSpPr>
          <p:nvPr>
            <p:ph type="subTitle" idx="5"/>
          </p:nvPr>
        </p:nvSpPr>
        <p:spPr>
          <a:xfrm>
            <a:off x="1941225" y="3956922"/>
            <a:ext cx="49470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31"/>
          <p:cNvSpPr txBox="1">
            <a:spLocks noGrp="1"/>
          </p:cNvSpPr>
          <p:nvPr>
            <p:ph type="subTitle" idx="6"/>
          </p:nvPr>
        </p:nvSpPr>
        <p:spPr>
          <a:xfrm flipH="1">
            <a:off x="1941100" y="3537548"/>
            <a:ext cx="4947000" cy="37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335" name="Google Shape;33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214507" y="2816538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31"/>
          <p:cNvGrpSpPr/>
          <p:nvPr/>
        </p:nvGrpSpPr>
        <p:grpSpPr>
          <a:xfrm>
            <a:off x="2960536" y="-3460351"/>
            <a:ext cx="9532664" cy="6139099"/>
            <a:chOff x="2960536" y="-3460351"/>
            <a:chExt cx="9532664" cy="6139099"/>
          </a:xfrm>
        </p:grpSpPr>
        <p:pic>
          <p:nvPicPr>
            <p:cNvPr id="337" name="Google Shape;337;p31"/>
            <p:cNvPicPr preferRelativeResize="0"/>
            <p:nvPr/>
          </p:nvPicPr>
          <p:blipFill rotWithShape="1">
            <a:blip r:embed="rId4">
              <a:alphaModFix/>
            </a:blip>
            <a:srcRect t="8717"/>
            <a:stretch/>
          </p:blipFill>
          <p:spPr>
            <a:xfrm rot="10800000" flipH="1">
              <a:off x="2960536" y="-3460351"/>
              <a:ext cx="6994627" cy="4695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31"/>
            <p:cNvPicPr preferRelativeResize="0"/>
            <p:nvPr/>
          </p:nvPicPr>
          <p:blipFill rotWithShape="1">
            <a:blip r:embed="rId5">
              <a:alphaModFix/>
            </a:blip>
            <a:srcRect l="17360" t="15311" r="23370"/>
            <a:stretch/>
          </p:blipFill>
          <p:spPr>
            <a:xfrm rot="5400000">
              <a:off x="7780324" y="-2034128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9" name="Google Shape;339;p31"/>
          <p:cNvGrpSpPr/>
          <p:nvPr/>
        </p:nvGrpSpPr>
        <p:grpSpPr>
          <a:xfrm rot="5400000">
            <a:off x="-2086040" y="3341404"/>
            <a:ext cx="3514194" cy="3677603"/>
            <a:chOff x="5864904" y="-3028300"/>
            <a:chExt cx="4914957" cy="5143501"/>
          </a:xfrm>
        </p:grpSpPr>
        <p:pic>
          <p:nvPicPr>
            <p:cNvPr id="340" name="Google Shape;340;p3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31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3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2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3654734" y="1725445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276056" y="-993021"/>
            <a:ext cx="3455878" cy="3529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p32"/>
          <p:cNvGrpSpPr/>
          <p:nvPr/>
        </p:nvGrpSpPr>
        <p:grpSpPr>
          <a:xfrm>
            <a:off x="7392431" y="4608574"/>
            <a:ext cx="1038288" cy="281297"/>
            <a:chOff x="2443300" y="461900"/>
            <a:chExt cx="403250" cy="109250"/>
          </a:xfrm>
        </p:grpSpPr>
        <p:sp>
          <p:nvSpPr>
            <p:cNvPr id="347" name="Google Shape;347;p32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4" name="Google Shape;354;p32"/>
          <p:cNvPicPr preferRelativeResize="0"/>
          <p:nvPr/>
        </p:nvPicPr>
        <p:blipFill rotWithShape="1">
          <a:blip r:embed="rId4">
            <a:alphaModFix/>
          </a:blip>
          <a:srcRect l="17360" t="15311" r="23370"/>
          <a:stretch/>
        </p:blipFill>
        <p:spPr>
          <a:xfrm rot="5400000" flipH="1">
            <a:off x="-2156655" y="3810645"/>
            <a:ext cx="4565427" cy="4860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32"/>
          <p:cNvGrpSpPr/>
          <p:nvPr/>
        </p:nvGrpSpPr>
        <p:grpSpPr>
          <a:xfrm flipH="1">
            <a:off x="7502403" y="-2541821"/>
            <a:ext cx="3373135" cy="3529985"/>
            <a:chOff x="-2482653" y="-2238475"/>
            <a:chExt cx="4914957" cy="5143501"/>
          </a:xfrm>
        </p:grpSpPr>
        <p:pic>
          <p:nvPicPr>
            <p:cNvPr id="356" name="Google Shape;356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Google Shape;357;p32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8" name="Google Shape;358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359" name="Google Shape;359;p32"/>
          <p:cNvSpPr txBox="1">
            <a:spLocks noGrp="1"/>
          </p:cNvSpPr>
          <p:nvPr>
            <p:ph type="title" idx="2"/>
          </p:nvPr>
        </p:nvSpPr>
        <p:spPr>
          <a:xfrm>
            <a:off x="1409962" y="1929863"/>
            <a:ext cx="11178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xanium"/>
              <a:buNone/>
              <a:defRPr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360" name="Google Shape;360;p32"/>
          <p:cNvSpPr txBox="1">
            <a:spLocks noGrp="1"/>
          </p:cNvSpPr>
          <p:nvPr>
            <p:ph type="title" idx="3"/>
          </p:nvPr>
        </p:nvSpPr>
        <p:spPr>
          <a:xfrm>
            <a:off x="4013100" y="1929863"/>
            <a:ext cx="11178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xanium"/>
              <a:buNone/>
              <a:defRPr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361" name="Google Shape;361;p32"/>
          <p:cNvSpPr txBox="1">
            <a:spLocks noGrp="1"/>
          </p:cNvSpPr>
          <p:nvPr>
            <p:ph type="title" idx="4"/>
          </p:nvPr>
        </p:nvSpPr>
        <p:spPr>
          <a:xfrm>
            <a:off x="6616188" y="1929863"/>
            <a:ext cx="11178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xanium"/>
              <a:buNone/>
              <a:defRPr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362" name="Google Shape;362;p32"/>
          <p:cNvSpPr txBox="1">
            <a:spLocks noGrp="1"/>
          </p:cNvSpPr>
          <p:nvPr>
            <p:ph type="subTitle" idx="1"/>
          </p:nvPr>
        </p:nvSpPr>
        <p:spPr>
          <a:xfrm>
            <a:off x="713225" y="3767050"/>
            <a:ext cx="2511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32"/>
          <p:cNvSpPr txBox="1">
            <a:spLocks noGrp="1"/>
          </p:cNvSpPr>
          <p:nvPr>
            <p:ph type="subTitle" idx="5"/>
          </p:nvPr>
        </p:nvSpPr>
        <p:spPr>
          <a:xfrm>
            <a:off x="3316351" y="3767069"/>
            <a:ext cx="2511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32"/>
          <p:cNvSpPr txBox="1">
            <a:spLocks noGrp="1"/>
          </p:cNvSpPr>
          <p:nvPr>
            <p:ph type="subTitle" idx="6"/>
          </p:nvPr>
        </p:nvSpPr>
        <p:spPr>
          <a:xfrm>
            <a:off x="5919436" y="3767050"/>
            <a:ext cx="2511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2"/>
          <p:cNvSpPr txBox="1">
            <a:spLocks noGrp="1"/>
          </p:cNvSpPr>
          <p:nvPr>
            <p:ph type="subTitle" idx="7"/>
          </p:nvPr>
        </p:nvSpPr>
        <p:spPr>
          <a:xfrm>
            <a:off x="713225" y="3184150"/>
            <a:ext cx="2511300" cy="430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366" name="Google Shape;366;p32"/>
          <p:cNvSpPr txBox="1">
            <a:spLocks noGrp="1"/>
          </p:cNvSpPr>
          <p:nvPr>
            <p:ph type="subTitle" idx="8"/>
          </p:nvPr>
        </p:nvSpPr>
        <p:spPr>
          <a:xfrm>
            <a:off x="3316351" y="3184150"/>
            <a:ext cx="2511300" cy="430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9"/>
          </p:nvPr>
        </p:nvSpPr>
        <p:spPr>
          <a:xfrm>
            <a:off x="5919436" y="3184150"/>
            <a:ext cx="2511300" cy="430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2_1_2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3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3"/>
          <p:cNvSpPr txBox="1">
            <a:spLocks noGrp="1"/>
          </p:cNvSpPr>
          <p:nvPr>
            <p:ph type="subTitle" idx="1"/>
          </p:nvPr>
        </p:nvSpPr>
        <p:spPr>
          <a:xfrm>
            <a:off x="1535125" y="3995675"/>
            <a:ext cx="60738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1" name="Google Shape;371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4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4"/>
          <p:cNvSpPr txBox="1">
            <a:spLocks noGrp="1"/>
          </p:cNvSpPr>
          <p:nvPr>
            <p:ph type="ctrTitle"/>
          </p:nvPr>
        </p:nvSpPr>
        <p:spPr>
          <a:xfrm>
            <a:off x="3116525" y="746025"/>
            <a:ext cx="45951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75" name="Google Shape;375;p34"/>
          <p:cNvSpPr txBox="1">
            <a:spLocks noGrp="1"/>
          </p:cNvSpPr>
          <p:nvPr>
            <p:ph type="subTitle" idx="1"/>
          </p:nvPr>
        </p:nvSpPr>
        <p:spPr>
          <a:xfrm>
            <a:off x="3116525" y="1853375"/>
            <a:ext cx="4503900" cy="1323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6" name="Google Shape;376;p34"/>
          <p:cNvSpPr txBox="1"/>
          <p:nvPr/>
        </p:nvSpPr>
        <p:spPr>
          <a:xfrm>
            <a:off x="2953325" y="3542550"/>
            <a:ext cx="47583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CREDITS: This presentation template was created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3"/>
              </a:rPr>
              <a:t>Slidesgo</a:t>
            </a:r>
            <a:r>
              <a:rPr lang="en" sz="12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, including icons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4"/>
              </a:rPr>
              <a:t>Flaticon</a:t>
            </a:r>
            <a:r>
              <a:rPr lang="en" sz="1200" b="1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2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and infographics &amp; images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5"/>
              </a:rPr>
              <a:t>Freepik</a:t>
            </a:r>
            <a:endParaRPr sz="1200" b="1" i="0" u="none" strike="noStrike" cap="none"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5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5"/>
          <p:cNvSpPr txBox="1">
            <a:spLocks noGrp="1"/>
          </p:cNvSpPr>
          <p:nvPr>
            <p:ph type="body" idx="1"/>
          </p:nvPr>
        </p:nvSpPr>
        <p:spPr>
          <a:xfrm>
            <a:off x="713225" y="1092275"/>
            <a:ext cx="3078600" cy="20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_2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3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384" name="Google Shape;384;p36"/>
          <p:cNvSpPr txBox="1">
            <a:spLocks noGrp="1"/>
          </p:cNvSpPr>
          <p:nvPr>
            <p:ph type="body" idx="1"/>
          </p:nvPr>
        </p:nvSpPr>
        <p:spPr>
          <a:xfrm>
            <a:off x="713225" y="1304800"/>
            <a:ext cx="77175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Condensed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02C"/>
              </a:buClr>
              <a:buSzPts val="1400"/>
              <a:buFont typeface="Roboto Condensed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02C"/>
              </a:buClr>
              <a:buSzPts val="1400"/>
              <a:buFont typeface="Roboto Condensed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02C"/>
              </a:buClr>
              <a:buSzPts val="1400"/>
              <a:buFont typeface="Roboto Condensed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02C"/>
              </a:buClr>
              <a:buSzPts val="1400"/>
              <a:buFont typeface="Roboto Condensed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02C"/>
              </a:buClr>
              <a:buSzPts val="1400"/>
              <a:buFont typeface="Roboto Condensed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02C"/>
              </a:buClr>
              <a:buSzPts val="1400"/>
              <a:buFont typeface="Roboto Condensed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02C"/>
              </a:buClr>
              <a:buSzPts val="1400"/>
              <a:buFont typeface="Roboto Condensed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02C"/>
              </a:buClr>
              <a:buSzPts val="1400"/>
              <a:buFont typeface="Roboto Condense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2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/>
          <p:cNvSpPr txBox="1">
            <a:spLocks noGrp="1"/>
          </p:cNvSpPr>
          <p:nvPr>
            <p:ph type="subTitle" idx="1"/>
          </p:nvPr>
        </p:nvSpPr>
        <p:spPr>
          <a:xfrm>
            <a:off x="713225" y="1279600"/>
            <a:ext cx="77175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8" name="Google Shape;388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7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8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8"/>
          <p:cNvSpPr txBox="1">
            <a:spLocks noGrp="1"/>
          </p:cNvSpPr>
          <p:nvPr>
            <p:ph type="body" idx="1"/>
          </p:nvPr>
        </p:nvSpPr>
        <p:spPr>
          <a:xfrm>
            <a:off x="713250" y="2184449"/>
            <a:ext cx="38979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9pPr>
          </a:lstStyle>
          <a:p>
            <a:endParaRPr/>
          </a:p>
        </p:txBody>
      </p:sp>
      <p:sp>
        <p:nvSpPr>
          <p:cNvPr id="392" name="Google Shape;392;p38"/>
          <p:cNvSpPr txBox="1">
            <a:spLocks noGrp="1"/>
          </p:cNvSpPr>
          <p:nvPr>
            <p:ph type="body" idx="2"/>
          </p:nvPr>
        </p:nvSpPr>
        <p:spPr>
          <a:xfrm>
            <a:off x="713250" y="3208450"/>
            <a:ext cx="38979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38"/>
          <p:cNvSpPr txBox="1">
            <a:spLocks noGrp="1"/>
          </p:cNvSpPr>
          <p:nvPr>
            <p:ph type="subTitle" idx="3"/>
          </p:nvPr>
        </p:nvSpPr>
        <p:spPr>
          <a:xfrm>
            <a:off x="713239" y="1713325"/>
            <a:ext cx="3897900" cy="356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sp>
        <p:nvSpPr>
          <p:cNvPr id="394" name="Google Shape;394;p38"/>
          <p:cNvSpPr txBox="1">
            <a:spLocks noGrp="1"/>
          </p:cNvSpPr>
          <p:nvPr>
            <p:ph type="subTitle" idx="4"/>
          </p:nvPr>
        </p:nvSpPr>
        <p:spPr>
          <a:xfrm>
            <a:off x="713225" y="2737320"/>
            <a:ext cx="3897900" cy="356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sp>
        <p:nvSpPr>
          <p:cNvPr id="395" name="Google Shape;395;p38"/>
          <p:cNvSpPr txBox="1">
            <a:spLocks noGrp="1"/>
          </p:cNvSpPr>
          <p:nvPr>
            <p:ph type="body" idx="5"/>
          </p:nvPr>
        </p:nvSpPr>
        <p:spPr>
          <a:xfrm>
            <a:off x="713225" y="4232450"/>
            <a:ext cx="38979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  <a:defRPr/>
            </a:lvl9pPr>
          </a:lstStyle>
          <a:p>
            <a:endParaRPr/>
          </a:p>
        </p:txBody>
      </p:sp>
      <p:sp>
        <p:nvSpPr>
          <p:cNvPr id="396" name="Google Shape;396;p38"/>
          <p:cNvSpPr txBox="1">
            <a:spLocks noGrp="1"/>
          </p:cNvSpPr>
          <p:nvPr>
            <p:ph type="subTitle" idx="6"/>
          </p:nvPr>
        </p:nvSpPr>
        <p:spPr>
          <a:xfrm>
            <a:off x="713225" y="3761328"/>
            <a:ext cx="3897900" cy="356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sp>
        <p:nvSpPr>
          <p:cNvPr id="397" name="Google Shape;397;p3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398" name="Google Shape;398;p38"/>
          <p:cNvPicPr preferRelativeResize="0"/>
          <p:nvPr/>
        </p:nvPicPr>
        <p:blipFill rotWithShape="1">
          <a:blip r:embed="rId3">
            <a:alphaModFix/>
          </a:blip>
          <a:srcRect l="11324" t="4078" r="11323" b="4069"/>
          <a:stretch/>
        </p:blipFill>
        <p:spPr>
          <a:xfrm flipH="1">
            <a:off x="-1820845" y="4135825"/>
            <a:ext cx="3418348" cy="3761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38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400" name="Google Shape;400;p3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1" name="Google Shape;401;p38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2" name="Google Shape;402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" name="Google Shape;403;p38"/>
          <p:cNvGrpSpPr/>
          <p:nvPr/>
        </p:nvGrpSpPr>
        <p:grpSpPr>
          <a:xfrm rot="10800000">
            <a:off x="6963897" y="539500"/>
            <a:ext cx="4914957" cy="5143501"/>
            <a:chOff x="-2927778" y="-3028300"/>
            <a:chExt cx="4914957" cy="5143501"/>
          </a:xfrm>
        </p:grpSpPr>
        <p:pic>
          <p:nvPicPr>
            <p:cNvPr id="404" name="Google Shape;404;p3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38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6" name="Google Shape;406;p38"/>
          <p:cNvPicPr preferRelativeResize="0"/>
          <p:nvPr/>
        </p:nvPicPr>
        <p:blipFill rotWithShape="1">
          <a:blip r:embed="rId6">
            <a:alphaModFix/>
          </a:blip>
          <a:srcRect l="17360" t="15311" r="23370"/>
          <a:stretch/>
        </p:blipFill>
        <p:spPr>
          <a:xfrm rot="108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_1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39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410" name="Google Shape;410;p39"/>
          <p:cNvSpPr txBox="1">
            <a:spLocks noGrp="1"/>
          </p:cNvSpPr>
          <p:nvPr>
            <p:ph type="body" idx="1"/>
          </p:nvPr>
        </p:nvSpPr>
        <p:spPr>
          <a:xfrm>
            <a:off x="713225" y="1453450"/>
            <a:ext cx="7281000" cy="3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9pPr>
          </a:lstStyle>
          <a:p>
            <a:endParaRPr/>
          </a:p>
        </p:txBody>
      </p:sp>
      <p:pic>
        <p:nvPicPr>
          <p:cNvPr id="411" name="Google Shape;41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-1143667" y="-943825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39"/>
          <p:cNvGrpSpPr/>
          <p:nvPr/>
        </p:nvGrpSpPr>
        <p:grpSpPr>
          <a:xfrm rot="-5400000">
            <a:off x="5118985" y="2531049"/>
            <a:ext cx="4914957" cy="5143501"/>
            <a:chOff x="-2927778" y="-3028300"/>
            <a:chExt cx="4914957" cy="5143501"/>
          </a:xfrm>
        </p:grpSpPr>
        <p:pic>
          <p:nvPicPr>
            <p:cNvPr id="413" name="Google Shape;413;p3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" name="Google Shape;414;p39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5" name="Google Shape;415;p39"/>
          <p:cNvPicPr preferRelativeResize="0"/>
          <p:nvPr/>
        </p:nvPicPr>
        <p:blipFill rotWithShape="1">
          <a:blip r:embed="rId5">
            <a:alphaModFix/>
          </a:blip>
          <a:srcRect l="17360" t="15311" r="23370"/>
          <a:stretch/>
        </p:blipFill>
        <p:spPr>
          <a:xfrm flipH="1">
            <a:off x="7313426" y="539500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2743200" y="2394474"/>
            <a:ext cx="4121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title" idx="2"/>
          </p:nvPr>
        </p:nvSpPr>
        <p:spPr>
          <a:xfrm>
            <a:off x="2819400" y="1466750"/>
            <a:ext cx="1243500" cy="841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2743200" y="3236275"/>
            <a:ext cx="41214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41"/>
          <p:cNvGrpSpPr/>
          <p:nvPr/>
        </p:nvGrpSpPr>
        <p:grpSpPr>
          <a:xfrm>
            <a:off x="2960536" y="-3460351"/>
            <a:ext cx="9532664" cy="6139099"/>
            <a:chOff x="2960536" y="-3460351"/>
            <a:chExt cx="9532664" cy="6139099"/>
          </a:xfrm>
        </p:grpSpPr>
        <p:pic>
          <p:nvPicPr>
            <p:cNvPr id="420" name="Google Shape;420;p41"/>
            <p:cNvPicPr preferRelativeResize="0"/>
            <p:nvPr/>
          </p:nvPicPr>
          <p:blipFill rotWithShape="1">
            <a:blip r:embed="rId3">
              <a:alphaModFix/>
            </a:blip>
            <a:srcRect t="8717"/>
            <a:stretch/>
          </p:blipFill>
          <p:spPr>
            <a:xfrm rot="10800000" flipH="1">
              <a:off x="2960536" y="-3460351"/>
              <a:ext cx="6994627" cy="4695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41"/>
            <p:cNvPicPr preferRelativeResize="0"/>
            <p:nvPr/>
          </p:nvPicPr>
          <p:blipFill rotWithShape="1">
            <a:blip r:embed="rId4">
              <a:alphaModFix/>
            </a:blip>
            <a:srcRect l="17360" t="15311" r="23370"/>
            <a:stretch/>
          </p:blipFill>
          <p:spPr>
            <a:xfrm rot="5400000">
              <a:off x="7780324" y="-2034128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" name="Google Shape;422;p41"/>
          <p:cNvGrpSpPr/>
          <p:nvPr/>
        </p:nvGrpSpPr>
        <p:grpSpPr>
          <a:xfrm rot="5400000">
            <a:off x="-2086040" y="3341404"/>
            <a:ext cx="3514194" cy="3677603"/>
            <a:chOff x="5864904" y="-3028300"/>
            <a:chExt cx="4914957" cy="5143501"/>
          </a:xfrm>
        </p:grpSpPr>
        <p:pic>
          <p:nvPicPr>
            <p:cNvPr id="423" name="Google Shape;423;p4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" name="Google Shape;424;p41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42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42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428" name="Google Shape;428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p42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0" name="Google Shape;430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92915" y="-674016"/>
            <a:ext cx="3455878" cy="3529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43"/>
          <p:cNvGrpSpPr/>
          <p:nvPr/>
        </p:nvGrpSpPr>
        <p:grpSpPr>
          <a:xfrm>
            <a:off x="-1436518" y="-2222816"/>
            <a:ext cx="3373135" cy="3529985"/>
            <a:chOff x="-2482653" y="-2238475"/>
            <a:chExt cx="4914957" cy="5143501"/>
          </a:xfrm>
        </p:grpSpPr>
        <p:pic>
          <p:nvPicPr>
            <p:cNvPr id="434" name="Google Shape;434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" name="Google Shape;435;p43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6" name="Google Shape;436;p43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43"/>
          <p:cNvGrpSpPr/>
          <p:nvPr/>
        </p:nvGrpSpPr>
        <p:grpSpPr>
          <a:xfrm flipH="1">
            <a:off x="7599194" y="3090797"/>
            <a:ext cx="2543490" cy="2661762"/>
            <a:chOff x="-2482653" y="-2238475"/>
            <a:chExt cx="4914957" cy="5143501"/>
          </a:xfrm>
        </p:grpSpPr>
        <p:pic>
          <p:nvPicPr>
            <p:cNvPr id="438" name="Google Shape;438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Google Shape;439;p43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0" name="Google Shape;440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8035622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44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44"/>
          <p:cNvGrpSpPr/>
          <p:nvPr/>
        </p:nvGrpSpPr>
        <p:grpSpPr>
          <a:xfrm rot="10800000">
            <a:off x="6963897" y="539500"/>
            <a:ext cx="4914957" cy="5143501"/>
            <a:chOff x="-2927778" y="-3028300"/>
            <a:chExt cx="4914957" cy="5143501"/>
          </a:xfrm>
        </p:grpSpPr>
        <p:pic>
          <p:nvPicPr>
            <p:cNvPr id="445" name="Google Shape;445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44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7" name="Google Shape;447;p44"/>
          <p:cNvPicPr preferRelativeResize="0"/>
          <p:nvPr/>
        </p:nvPicPr>
        <p:blipFill rotWithShape="1">
          <a:blip r:embed="rId5">
            <a:alphaModFix/>
          </a:blip>
          <a:srcRect l="17360" t="15311" r="23370"/>
          <a:stretch/>
        </p:blipFill>
        <p:spPr>
          <a:xfrm rot="108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4551100" y="1841250"/>
            <a:ext cx="3727200" cy="22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naheim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4551100" y="1152150"/>
            <a:ext cx="37272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pic>
        <p:nvPicPr>
          <p:cNvPr id="53" name="Google Shape;5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928731" y="-1658275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 rotWithShape="1">
          <a:blip r:embed="rId4">
            <a:alphaModFix/>
          </a:blip>
          <a:srcRect l="17360" t="15311" r="23370"/>
          <a:stretch/>
        </p:blipFill>
        <p:spPr>
          <a:xfrm rot="5400000">
            <a:off x="6394395" y="-3003449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84985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3189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1358147" y="2040450"/>
            <a:ext cx="448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 idx="2" hasCustomPrompt="1"/>
          </p:nvPr>
        </p:nvSpPr>
        <p:spPr>
          <a:xfrm>
            <a:off x="6040200" y="2176950"/>
            <a:ext cx="1391700" cy="9420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57" name="Google Shape;157;p16"/>
          <p:cNvSpPr txBox="1">
            <a:spLocks noGrp="1"/>
          </p:cNvSpPr>
          <p:nvPr>
            <p:ph type="subTitle" idx="1"/>
          </p:nvPr>
        </p:nvSpPr>
        <p:spPr>
          <a:xfrm>
            <a:off x="1358147" y="2882250"/>
            <a:ext cx="44805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17309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2960700" y="1276650"/>
            <a:ext cx="444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 idx="2" hasCustomPrompt="1"/>
          </p:nvPr>
        </p:nvSpPr>
        <p:spPr>
          <a:xfrm>
            <a:off x="6082775" y="2567851"/>
            <a:ext cx="1243500" cy="841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>
            <a:off x="2960700" y="2118450"/>
            <a:ext cx="44418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99739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41"/>
          <p:cNvGrpSpPr/>
          <p:nvPr/>
        </p:nvGrpSpPr>
        <p:grpSpPr>
          <a:xfrm>
            <a:off x="2960536" y="-3460351"/>
            <a:ext cx="9532664" cy="6139099"/>
            <a:chOff x="2960536" y="-3460351"/>
            <a:chExt cx="9532664" cy="6139099"/>
          </a:xfrm>
        </p:grpSpPr>
        <p:pic>
          <p:nvPicPr>
            <p:cNvPr id="420" name="Google Shape;420;p41"/>
            <p:cNvPicPr preferRelativeResize="0"/>
            <p:nvPr/>
          </p:nvPicPr>
          <p:blipFill rotWithShape="1">
            <a:blip r:embed="rId3">
              <a:alphaModFix/>
            </a:blip>
            <a:srcRect t="8717"/>
            <a:stretch/>
          </p:blipFill>
          <p:spPr>
            <a:xfrm rot="10800000" flipH="1">
              <a:off x="2960536" y="-3460351"/>
              <a:ext cx="6994627" cy="4695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41"/>
            <p:cNvPicPr preferRelativeResize="0"/>
            <p:nvPr/>
          </p:nvPicPr>
          <p:blipFill rotWithShape="1">
            <a:blip r:embed="rId4">
              <a:alphaModFix/>
            </a:blip>
            <a:srcRect l="17360" t="15311" r="23370"/>
            <a:stretch/>
          </p:blipFill>
          <p:spPr>
            <a:xfrm rot="5400000">
              <a:off x="7780324" y="-2034128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" name="Google Shape;422;p41"/>
          <p:cNvGrpSpPr/>
          <p:nvPr/>
        </p:nvGrpSpPr>
        <p:grpSpPr>
          <a:xfrm rot="5400000">
            <a:off x="-2086040" y="3341404"/>
            <a:ext cx="3514194" cy="3677603"/>
            <a:chOff x="5864904" y="-3028300"/>
            <a:chExt cx="4914957" cy="5143501"/>
          </a:xfrm>
        </p:grpSpPr>
        <p:pic>
          <p:nvPicPr>
            <p:cNvPr id="423" name="Google Shape;423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" name="Google Shape;424;p41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543489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4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42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428" name="Google Shape;428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p42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0" name="Google Shape;43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438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4551100" y="1841250"/>
            <a:ext cx="3727200" cy="22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naheim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title"/>
          </p:nvPr>
        </p:nvSpPr>
        <p:spPr>
          <a:xfrm>
            <a:off x="4551100" y="1152150"/>
            <a:ext cx="37272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7928731" y="-1658275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 rotWithShape="1">
          <a:blip r:embed="rId4">
            <a:alphaModFix/>
          </a:blip>
          <a:srcRect l="17360" t="15311" r="23370"/>
          <a:stretch/>
        </p:blipFill>
        <p:spPr>
          <a:xfrm rot="5400000">
            <a:off x="6394395" y="-3003449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92915" y="-674016"/>
            <a:ext cx="3455878" cy="3529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43"/>
          <p:cNvGrpSpPr/>
          <p:nvPr/>
        </p:nvGrpSpPr>
        <p:grpSpPr>
          <a:xfrm>
            <a:off x="-1436518" y="-2222816"/>
            <a:ext cx="3373135" cy="3529985"/>
            <a:chOff x="-2482653" y="-2238475"/>
            <a:chExt cx="4914957" cy="5143501"/>
          </a:xfrm>
        </p:grpSpPr>
        <p:pic>
          <p:nvPicPr>
            <p:cNvPr id="434" name="Google Shape;434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" name="Google Shape;435;p43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6" name="Google Shape;436;p4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43"/>
          <p:cNvGrpSpPr/>
          <p:nvPr/>
        </p:nvGrpSpPr>
        <p:grpSpPr>
          <a:xfrm flipH="1">
            <a:off x="7599194" y="3090797"/>
            <a:ext cx="2543490" cy="2661762"/>
            <a:chOff x="-2482653" y="-2238475"/>
            <a:chExt cx="4914957" cy="5143501"/>
          </a:xfrm>
        </p:grpSpPr>
        <p:pic>
          <p:nvPicPr>
            <p:cNvPr id="438" name="Google Shape;438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Google Shape;439;p43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0" name="Google Shape;44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8035622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22178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4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44"/>
          <p:cNvGrpSpPr/>
          <p:nvPr/>
        </p:nvGrpSpPr>
        <p:grpSpPr>
          <a:xfrm rot="10800000">
            <a:off x="6963897" y="539500"/>
            <a:ext cx="4914957" cy="5143501"/>
            <a:chOff x="-2927778" y="-3028300"/>
            <a:chExt cx="4914957" cy="5143501"/>
          </a:xfrm>
        </p:grpSpPr>
        <p:pic>
          <p:nvPicPr>
            <p:cNvPr id="445" name="Google Shape;445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44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7" name="Google Shape;447;p44"/>
          <p:cNvPicPr preferRelativeResize="0"/>
          <p:nvPr/>
        </p:nvPicPr>
        <p:blipFill rotWithShape="1">
          <a:blip r:embed="rId5">
            <a:alphaModFix/>
          </a:blip>
          <a:srcRect l="17360" t="15311" r="23370"/>
          <a:stretch/>
        </p:blipFill>
        <p:spPr>
          <a:xfrm rot="108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9179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2_1_2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7"/>
          <p:cNvSpPr txBox="1">
            <a:spLocks noGrp="1"/>
          </p:cNvSpPr>
          <p:nvPr>
            <p:ph type="subTitle" idx="1"/>
          </p:nvPr>
        </p:nvSpPr>
        <p:spPr>
          <a:xfrm>
            <a:off x="715825" y="1768200"/>
            <a:ext cx="3545400" cy="52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Oxanium"/>
              <a:buNone/>
              <a:defRPr sz="34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Oxanium"/>
              <a:buNone/>
              <a:defRPr sz="34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Oxanium"/>
              <a:buNone/>
              <a:defRPr sz="34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Oxanium"/>
              <a:buNone/>
              <a:defRPr sz="34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Oxanium"/>
              <a:buNone/>
              <a:defRPr sz="34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Oxanium"/>
              <a:buNone/>
              <a:defRPr sz="34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Oxanium"/>
              <a:buNone/>
              <a:defRPr sz="34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Oxanium"/>
              <a:buNone/>
              <a:defRPr sz="34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Oxanium"/>
              <a:buNone/>
              <a:defRPr sz="34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subTitle" idx="2"/>
          </p:nvPr>
        </p:nvSpPr>
        <p:spPr>
          <a:xfrm>
            <a:off x="4885373" y="1768200"/>
            <a:ext cx="3545400" cy="52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Oxanium"/>
              <a:buNone/>
              <a:defRPr sz="34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Oxanium"/>
              <a:buNone/>
              <a:defRPr sz="34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Oxanium"/>
              <a:buNone/>
              <a:defRPr sz="34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Oxanium"/>
              <a:buNone/>
              <a:defRPr sz="34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Oxanium"/>
              <a:buNone/>
              <a:defRPr sz="34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Oxanium"/>
              <a:buNone/>
              <a:defRPr sz="34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Oxanium"/>
              <a:buNone/>
              <a:defRPr sz="34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Oxanium"/>
              <a:buNone/>
              <a:defRPr sz="34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Oxanium"/>
              <a:buNone/>
              <a:defRPr sz="34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3"/>
          </p:nvPr>
        </p:nvSpPr>
        <p:spPr>
          <a:xfrm>
            <a:off x="715825" y="2595300"/>
            <a:ext cx="35454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ubTitle" idx="4"/>
          </p:nvPr>
        </p:nvSpPr>
        <p:spPr>
          <a:xfrm>
            <a:off x="4885375" y="2595300"/>
            <a:ext cx="35454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8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 rotWithShape="1">
          <a:blip r:embed="rId3">
            <a:alphaModFix/>
          </a:blip>
          <a:srcRect l="11324" t="4078" r="11323" b="4069"/>
          <a:stretch/>
        </p:blipFill>
        <p:spPr>
          <a:xfrm>
            <a:off x="-3359450" y="209550"/>
            <a:ext cx="4292900" cy="4724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8"/>
          <p:cNvGrpSpPr/>
          <p:nvPr/>
        </p:nvGrpSpPr>
        <p:grpSpPr>
          <a:xfrm>
            <a:off x="-2482653" y="-2238475"/>
            <a:ext cx="4914957" cy="5143501"/>
            <a:chOff x="-2482653" y="-2238475"/>
            <a:chExt cx="4914957" cy="5143501"/>
          </a:xfrm>
        </p:grpSpPr>
        <p:pic>
          <p:nvPicPr>
            <p:cNvPr id="77" name="Google Shape;77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p8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9" name="Google Shape;79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05847" y="120625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14307" y="3192113"/>
            <a:ext cx="6994611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p8"/>
          <p:cNvGrpSpPr/>
          <p:nvPr/>
        </p:nvGrpSpPr>
        <p:grpSpPr>
          <a:xfrm>
            <a:off x="1812256" y="4608574"/>
            <a:ext cx="1038288" cy="281297"/>
            <a:chOff x="2443300" y="461900"/>
            <a:chExt cx="403250" cy="109250"/>
          </a:xfrm>
        </p:grpSpPr>
        <p:sp>
          <p:nvSpPr>
            <p:cNvPr id="82" name="Google Shape;82;p8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9" name="Google Shape;89;p8"/>
          <p:cNvPicPr preferRelativeResize="0"/>
          <p:nvPr/>
        </p:nvPicPr>
        <p:blipFill rotWithShape="1">
          <a:blip r:embed="rId3">
            <a:alphaModFix/>
          </a:blip>
          <a:srcRect l="8833" r="8841"/>
          <a:stretch/>
        </p:blipFill>
        <p:spPr>
          <a:xfrm rot="-5400000">
            <a:off x="2287351" y="-3884749"/>
            <a:ext cx="45690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11492" y="342888"/>
            <a:ext cx="2432520" cy="266183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8"/>
          <p:cNvSpPr/>
          <p:nvPr/>
        </p:nvSpPr>
        <p:spPr>
          <a:xfrm>
            <a:off x="7385550" y="772450"/>
            <a:ext cx="1575102" cy="1802722"/>
          </a:xfrm>
          <a:custGeom>
            <a:avLst/>
            <a:gdLst/>
            <a:ahLst/>
            <a:cxnLst/>
            <a:rect l="l" t="t" r="r" b="b"/>
            <a:pathLst>
              <a:path w="44232" h="51065" fill="none" extrusionOk="0">
                <a:moveTo>
                  <a:pt x="0" y="38302"/>
                </a:moveTo>
                <a:lnTo>
                  <a:pt x="0" y="12767"/>
                </a:lnTo>
                <a:lnTo>
                  <a:pt x="22111" y="0"/>
                </a:lnTo>
                <a:lnTo>
                  <a:pt x="44231" y="12767"/>
                </a:lnTo>
                <a:lnTo>
                  <a:pt x="44231" y="38302"/>
                </a:lnTo>
                <a:lnTo>
                  <a:pt x="22111" y="51065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44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2527950" y="1301500"/>
            <a:ext cx="4088100" cy="11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ubTitle" idx="1"/>
          </p:nvPr>
        </p:nvSpPr>
        <p:spPr>
          <a:xfrm>
            <a:off x="2527950" y="2543075"/>
            <a:ext cx="40881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8">
            <a:alphaModFix/>
          </a:blip>
          <a:srcRect l="17360" t="15311" r="23370"/>
          <a:stretch/>
        </p:blipFill>
        <p:spPr>
          <a:xfrm rot="-54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_1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l="11324" t="4078" r="11323" b="4069"/>
          <a:stretch/>
        </p:blipFill>
        <p:spPr>
          <a:xfrm>
            <a:off x="7402111" y="4135825"/>
            <a:ext cx="3418348" cy="3761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9"/>
          <p:cNvGrpSpPr/>
          <p:nvPr/>
        </p:nvGrpSpPr>
        <p:grpSpPr>
          <a:xfrm flipH="1">
            <a:off x="8353181" y="3090797"/>
            <a:ext cx="2543490" cy="2661762"/>
            <a:chOff x="-2482653" y="-2238475"/>
            <a:chExt cx="4914957" cy="5143501"/>
          </a:xfrm>
        </p:grpSpPr>
        <p:pic>
          <p:nvPicPr>
            <p:cNvPr id="100" name="Google Shape;100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9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" name="Google Shape;102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7793609" y="-867625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3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106" name="Google Shape;106;p10"/>
          <p:cNvPicPr preferRelativeResize="0"/>
          <p:nvPr/>
        </p:nvPicPr>
        <p:blipFill rotWithShape="1">
          <a:blip r:embed="rId3">
            <a:alphaModFix/>
          </a:blip>
          <a:srcRect l="11324" t="4078" r="11323" b="4069"/>
          <a:stretch/>
        </p:blipFill>
        <p:spPr>
          <a:xfrm flipH="1">
            <a:off x="7001204" y="-3273420"/>
            <a:ext cx="4292900" cy="4724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565530" y="3773889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Oxanium Medium"/>
              <a:buNone/>
              <a:defRPr sz="34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Oxanium Medium"/>
              <a:buNone/>
              <a:defRPr sz="34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63161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/>
          <p:nvPr/>
        </p:nvSpPr>
        <p:spPr>
          <a:xfrm>
            <a:off x="9149811" y="2347064"/>
            <a:ext cx="37" cy="17564"/>
          </a:xfrm>
          <a:custGeom>
            <a:avLst/>
            <a:gdLst/>
            <a:ahLst/>
            <a:cxnLst/>
            <a:rect l="l" t="t" r="r" b="b"/>
            <a:pathLst>
              <a:path w="1" h="481" extrusionOk="0">
                <a:moveTo>
                  <a:pt x="0" y="481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928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216" y="140756"/>
            <a:ext cx="2033640" cy="100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5"/>
          <p:cNvPicPr preferRelativeResize="0"/>
          <p:nvPr/>
        </p:nvPicPr>
        <p:blipFill rotWithShape="1">
          <a:blip r:embed="rId4">
            <a:alphaModFix/>
          </a:blip>
          <a:srcRect l="6017" r="6008"/>
          <a:stretch/>
        </p:blipFill>
        <p:spPr>
          <a:xfrm>
            <a:off x="3677163" y="2574200"/>
            <a:ext cx="1789676" cy="203433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5"/>
          <p:cNvSpPr txBox="1">
            <a:spLocks noGrp="1"/>
          </p:cNvSpPr>
          <p:nvPr>
            <p:ph type="subTitle" idx="1"/>
          </p:nvPr>
        </p:nvSpPr>
        <p:spPr>
          <a:xfrm>
            <a:off x="811950" y="3605325"/>
            <a:ext cx="2176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Réalisé par: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Abd Elfattah Fahym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Aymane Cherki</a:t>
            </a:r>
          </a:p>
          <a:p>
            <a:pPr marL="0" indent="0"/>
            <a:r>
              <a:rPr lang="fr-MA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Younes </a:t>
            </a:r>
            <a:r>
              <a:rPr lang="fr-MA" sz="1400" b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Izeria</a:t>
            </a:r>
            <a:endParaRPr lang="fr-MA"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5"/>
          <p:cNvSpPr txBox="1"/>
          <p:nvPr/>
        </p:nvSpPr>
        <p:spPr>
          <a:xfrm>
            <a:off x="6656300" y="3605325"/>
            <a:ext cx="20337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Encadré par: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M. El Issati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Mme Dahmani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Mme Bousselam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7" name="Google Shape;457;p45"/>
          <p:cNvSpPr/>
          <p:nvPr/>
        </p:nvSpPr>
        <p:spPr>
          <a:xfrm>
            <a:off x="1926200" y="1602475"/>
            <a:ext cx="5298600" cy="784500"/>
          </a:xfrm>
          <a:prstGeom prst="rect">
            <a:avLst/>
          </a:prstGeom>
          <a:gradFill>
            <a:gsLst>
              <a:gs pos="0">
                <a:srgbClr val="B89DFF"/>
              </a:gs>
              <a:gs pos="35000">
                <a:srgbClr val="CAB8FF"/>
              </a:gs>
              <a:gs pos="100000">
                <a:srgbClr val="EADFFF"/>
              </a:gs>
            </a:gsLst>
            <a:lin ang="16200038" scaled="0"/>
          </a:gradFill>
          <a:ln w="9525" cap="flat" cmpd="sng">
            <a:solidFill>
              <a:srgbClr val="9D80FB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rPr>
              <a:t>Poubelle Intelligente</a:t>
            </a:r>
            <a:endParaRPr sz="4000" b="1" i="0" u="none" strike="noStrike" cap="none">
              <a:solidFill>
                <a:schemeClr val="lt2"/>
              </a:solidFill>
              <a:latin typeface="Oxanium Medium"/>
              <a:ea typeface="Oxanium Medium"/>
              <a:cs typeface="Oxanium Medium"/>
              <a:sym typeface="Oxanium Medium"/>
            </a:endParaRPr>
          </a:p>
        </p:txBody>
      </p:sp>
      <p:pic>
        <p:nvPicPr>
          <p:cNvPr id="458" name="Google Shape;458;p45"/>
          <p:cNvPicPr preferRelativeResize="0"/>
          <p:nvPr/>
        </p:nvPicPr>
        <p:blipFill rotWithShape="1">
          <a:blip r:embed="rId5">
            <a:alphaModFix/>
          </a:blip>
          <a:srcRect t="15000" b="15000"/>
          <a:stretch/>
        </p:blipFill>
        <p:spPr>
          <a:xfrm>
            <a:off x="6656296" y="236697"/>
            <a:ext cx="2266667" cy="1123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3"/>
          <p:cNvSpPr txBox="1">
            <a:spLocks noGrp="1"/>
          </p:cNvSpPr>
          <p:nvPr>
            <p:ph type="ctrTitle" idx="2"/>
          </p:nvPr>
        </p:nvSpPr>
        <p:spPr>
          <a:xfrm>
            <a:off x="-50" y="461750"/>
            <a:ext cx="91440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2"/>
                </a:solidFill>
              </a:rPr>
              <a:t>Page d’inscription</a:t>
            </a:r>
            <a:endParaRPr sz="2800" dirty="0">
              <a:solidFill>
                <a:schemeClr val="dk2"/>
              </a:solidFill>
            </a:endParaRPr>
          </a:p>
        </p:txBody>
      </p:sp>
      <p:pic>
        <p:nvPicPr>
          <p:cNvPr id="610" name="Google Shape;6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762" y="1323475"/>
            <a:ext cx="4622475" cy="33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ctrTitle" idx="2"/>
          </p:nvPr>
        </p:nvSpPr>
        <p:spPr>
          <a:xfrm>
            <a:off x="149" y="435025"/>
            <a:ext cx="91440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2"/>
                </a:solidFill>
              </a:rPr>
              <a:t>Page d’enregistrement</a:t>
            </a:r>
            <a:endParaRPr sz="2800" dirty="0">
              <a:solidFill>
                <a:schemeClr val="dk2"/>
              </a:solidFill>
            </a:endParaRPr>
          </a:p>
        </p:txBody>
      </p:sp>
      <p:pic>
        <p:nvPicPr>
          <p:cNvPr id="616" name="Google Shape;616;p54"/>
          <p:cNvPicPr preferRelativeResize="0"/>
          <p:nvPr/>
        </p:nvPicPr>
        <p:blipFill rotWithShape="1">
          <a:blip r:embed="rId3">
            <a:alphaModFix/>
          </a:blip>
          <a:srcRect t="2669" b="2678"/>
          <a:stretch/>
        </p:blipFill>
        <p:spPr>
          <a:xfrm>
            <a:off x="2260762" y="1323475"/>
            <a:ext cx="4622474" cy="33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>
            <a:spLocks noGrp="1"/>
          </p:cNvSpPr>
          <p:nvPr>
            <p:ph type="ctrTitle" idx="2"/>
          </p:nvPr>
        </p:nvSpPr>
        <p:spPr>
          <a:xfrm>
            <a:off x="-50" y="461750"/>
            <a:ext cx="91440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2"/>
                </a:solidFill>
              </a:rPr>
              <a:t>Le profil</a:t>
            </a:r>
            <a:endParaRPr sz="2800" dirty="0">
              <a:solidFill>
                <a:schemeClr val="dk2"/>
              </a:solidFill>
            </a:endParaRPr>
          </a:p>
        </p:txBody>
      </p:sp>
      <p:pic>
        <p:nvPicPr>
          <p:cNvPr id="622" name="Google Shape;622;p55"/>
          <p:cNvPicPr preferRelativeResize="0"/>
          <p:nvPr/>
        </p:nvPicPr>
        <p:blipFill rotWithShape="1">
          <a:blip r:embed="rId3">
            <a:alphaModFix/>
          </a:blip>
          <a:srcRect l="17155" r="17162"/>
          <a:stretch/>
        </p:blipFill>
        <p:spPr>
          <a:xfrm>
            <a:off x="2260762" y="1323475"/>
            <a:ext cx="4622475" cy="33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6"/>
          <p:cNvSpPr txBox="1">
            <a:spLocks noGrp="1"/>
          </p:cNvSpPr>
          <p:nvPr>
            <p:ph type="ctrTitle" idx="2"/>
          </p:nvPr>
        </p:nvSpPr>
        <p:spPr>
          <a:xfrm>
            <a:off x="0" y="461750"/>
            <a:ext cx="90891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800" dirty="0">
                <a:solidFill>
                  <a:schemeClr val="dk2"/>
                </a:solidFill>
              </a:rPr>
              <a:t>Réinitialisation du mot de passe</a:t>
            </a:r>
            <a:endParaRPr sz="2800" dirty="0">
              <a:solidFill>
                <a:schemeClr val="dk2"/>
              </a:solidFill>
            </a:endParaRPr>
          </a:p>
        </p:txBody>
      </p:sp>
      <p:pic>
        <p:nvPicPr>
          <p:cNvPr id="628" name="Google Shape;62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562" y="1318150"/>
            <a:ext cx="5148875" cy="30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7"/>
          <p:cNvSpPr txBox="1">
            <a:spLocks noGrp="1"/>
          </p:cNvSpPr>
          <p:nvPr>
            <p:ph type="ctrTitle" idx="2"/>
          </p:nvPr>
        </p:nvSpPr>
        <p:spPr>
          <a:xfrm>
            <a:off x="25" y="541900"/>
            <a:ext cx="91440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2"/>
                </a:solidFill>
                <a:sym typeface="Arial"/>
              </a:rPr>
              <a:t>Lien du nouveau mot de passe</a:t>
            </a:r>
            <a:endParaRPr sz="2800" dirty="0">
              <a:solidFill>
                <a:schemeClr val="dk2"/>
              </a:solidFill>
              <a:sym typeface="Arial"/>
            </a:endParaRPr>
          </a:p>
        </p:txBody>
      </p:sp>
      <p:pic>
        <p:nvPicPr>
          <p:cNvPr id="634" name="Google Shape;63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925" y="1825825"/>
            <a:ext cx="6508151" cy="18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67"/>
          <p:cNvGrpSpPr/>
          <p:nvPr/>
        </p:nvGrpSpPr>
        <p:grpSpPr>
          <a:xfrm>
            <a:off x="6159611" y="1620700"/>
            <a:ext cx="6717293" cy="6341226"/>
            <a:chOff x="6159611" y="1620700"/>
            <a:chExt cx="6717293" cy="6341226"/>
          </a:xfrm>
        </p:grpSpPr>
        <p:pic>
          <p:nvPicPr>
            <p:cNvPr id="949" name="Google Shape;949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1397" y="1620700"/>
              <a:ext cx="5035507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0" name="Google Shape;950;p67"/>
            <p:cNvPicPr preferRelativeResize="0"/>
            <p:nvPr/>
          </p:nvPicPr>
          <p:blipFill rotWithShape="1">
            <a:blip r:embed="rId4">
              <a:alphaModFix/>
            </a:blip>
            <a:srcRect l="17360" t="15311" r="23370"/>
            <a:stretch/>
          </p:blipFill>
          <p:spPr>
            <a:xfrm rot="-5400000">
              <a:off x="6307060" y="3249050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1" name="Google Shape;951;p67"/>
          <p:cNvGrpSpPr/>
          <p:nvPr/>
        </p:nvGrpSpPr>
        <p:grpSpPr>
          <a:xfrm>
            <a:off x="-3470274" y="-2561738"/>
            <a:ext cx="8561423" cy="11133016"/>
            <a:chOff x="-3470274" y="-2561738"/>
            <a:chExt cx="8561423" cy="11133016"/>
          </a:xfrm>
        </p:grpSpPr>
        <p:grpSp>
          <p:nvGrpSpPr>
            <p:cNvPr id="952" name="Google Shape;952;p67"/>
            <p:cNvGrpSpPr/>
            <p:nvPr/>
          </p:nvGrpSpPr>
          <p:grpSpPr>
            <a:xfrm flipH="1">
              <a:off x="4052861" y="258199"/>
              <a:ext cx="1038288" cy="281297"/>
              <a:chOff x="2443300" y="461900"/>
              <a:chExt cx="403250" cy="109250"/>
            </a:xfrm>
          </p:grpSpPr>
          <p:sp>
            <p:nvSpPr>
              <p:cNvPr id="953" name="Google Shape;953;p67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67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67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67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67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67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67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0" name="Google Shape;960;p67"/>
            <p:cNvGrpSpPr/>
            <p:nvPr/>
          </p:nvGrpSpPr>
          <p:grpSpPr>
            <a:xfrm>
              <a:off x="-3470274" y="-2561738"/>
              <a:ext cx="7522477" cy="11133016"/>
              <a:chOff x="-3470274" y="-2561738"/>
              <a:chExt cx="7522477" cy="11133016"/>
            </a:xfrm>
          </p:grpSpPr>
          <p:pic>
            <p:nvPicPr>
              <p:cNvPr id="961" name="Google Shape;961;p67"/>
              <p:cNvPicPr preferRelativeResize="0"/>
              <p:nvPr/>
            </p:nvPicPr>
            <p:blipFill rotWithShape="1">
              <a:blip r:embed="rId5">
                <a:alphaModFix/>
              </a:blip>
              <a:srcRect l="11324" t="4078" r="11324" b="4069"/>
              <a:stretch/>
            </p:blipFill>
            <p:spPr>
              <a:xfrm rot="5400000">
                <a:off x="-3254523" y="1563173"/>
                <a:ext cx="4292900" cy="472440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62" name="Google Shape;962;p67"/>
              <p:cNvGrpSpPr/>
              <p:nvPr/>
            </p:nvGrpSpPr>
            <p:grpSpPr>
              <a:xfrm rot="-5400000">
                <a:off x="-977026" y="3542049"/>
                <a:ext cx="4914957" cy="5143501"/>
                <a:chOff x="-2482653" y="-2238475"/>
                <a:chExt cx="4914957" cy="5143501"/>
              </a:xfrm>
            </p:grpSpPr>
            <p:pic>
              <p:nvPicPr>
                <p:cNvPr id="963" name="Google Shape;963;p6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-2482653" y="-2238475"/>
                  <a:ext cx="4914957" cy="51435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64" name="Google Shape;964;p67"/>
                <p:cNvSpPr/>
                <p:nvPr/>
              </p:nvSpPr>
              <p:spPr>
                <a:xfrm>
                  <a:off x="-2058626" y="-2014320"/>
                  <a:ext cx="4066911" cy="4695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965" name="Google Shape;965;p67"/>
              <p:cNvPicPr preferRelativeResize="0"/>
              <p:nvPr/>
            </p:nvPicPr>
            <p:blipFill rotWithShape="1">
              <a:blip r:embed="rId4">
                <a:alphaModFix/>
              </a:blip>
              <a:srcRect l="17360" t="15311" r="23370"/>
              <a:stretch/>
            </p:blipFill>
            <p:spPr>
              <a:xfrm>
                <a:off x="-2133498" y="-2561738"/>
                <a:ext cx="4565427" cy="486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66" name="Google Shape;966;p67"/>
          <p:cNvSpPr txBox="1">
            <a:spLocks noGrp="1"/>
          </p:cNvSpPr>
          <p:nvPr>
            <p:ph type="title"/>
          </p:nvPr>
        </p:nvSpPr>
        <p:spPr>
          <a:xfrm>
            <a:off x="1254128" y="1616423"/>
            <a:ext cx="792241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MA" sz="4000" dirty="0"/>
              <a:t>Construction du </a:t>
            </a:r>
            <a:r>
              <a:rPr lang="fr-MA" sz="4000" dirty="0" err="1"/>
              <a:t>Dataset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71321143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582" y="887895"/>
            <a:ext cx="1287584" cy="1868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55395" y="887895"/>
            <a:ext cx="1134883" cy="2017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76507" y="1046921"/>
            <a:ext cx="1826118" cy="170953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8"/>
          <p:cNvSpPr txBox="1"/>
          <p:nvPr/>
        </p:nvSpPr>
        <p:spPr>
          <a:xfrm>
            <a:off x="1013791" y="291548"/>
            <a:ext cx="4406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 dirty="0">
                <a:solidFill>
                  <a:schemeClr val="dk2"/>
                </a:solidFill>
                <a:latin typeface="Oxanium Medium"/>
                <a:ea typeface="Oxanium Medium"/>
                <a:cs typeface="Oxanium Medium"/>
                <a:sym typeface="Oxanium Medium"/>
              </a:rPr>
              <a:t>Exemples d’échantillons</a:t>
            </a:r>
            <a:endParaRPr sz="2800" b="0" i="0" u="none" strike="noStrike" cap="none" dirty="0">
              <a:solidFill>
                <a:schemeClr val="dk2"/>
              </a:solidFill>
              <a:latin typeface="Oxanium Medium"/>
              <a:ea typeface="Oxanium Medium"/>
              <a:cs typeface="Oxanium Medium"/>
              <a:sym typeface="Oxanium Medium"/>
            </a:endParaRPr>
          </a:p>
        </p:txBody>
      </p:sp>
      <p:pic>
        <p:nvPicPr>
          <p:cNvPr id="643" name="Google Shape;643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6257968" y="1385875"/>
            <a:ext cx="1794290" cy="1009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>
            <a:off x="328668" y="3173895"/>
            <a:ext cx="1714243" cy="964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62265" y="3291344"/>
            <a:ext cx="1714243" cy="964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5400000">
            <a:off x="5272242" y="2988605"/>
            <a:ext cx="969532" cy="1723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67"/>
          <p:cNvGrpSpPr/>
          <p:nvPr/>
        </p:nvGrpSpPr>
        <p:grpSpPr>
          <a:xfrm>
            <a:off x="6159611" y="1620700"/>
            <a:ext cx="6717293" cy="6341226"/>
            <a:chOff x="6159611" y="1620700"/>
            <a:chExt cx="6717293" cy="6341226"/>
          </a:xfrm>
        </p:grpSpPr>
        <p:pic>
          <p:nvPicPr>
            <p:cNvPr id="949" name="Google Shape;949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1397" y="1620700"/>
              <a:ext cx="5035507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0" name="Google Shape;950;p67"/>
            <p:cNvPicPr preferRelativeResize="0"/>
            <p:nvPr/>
          </p:nvPicPr>
          <p:blipFill rotWithShape="1">
            <a:blip r:embed="rId4">
              <a:alphaModFix/>
            </a:blip>
            <a:srcRect l="17360" t="15311" r="23370"/>
            <a:stretch/>
          </p:blipFill>
          <p:spPr>
            <a:xfrm rot="-5400000">
              <a:off x="6307060" y="3249050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1" name="Google Shape;951;p67"/>
          <p:cNvGrpSpPr/>
          <p:nvPr/>
        </p:nvGrpSpPr>
        <p:grpSpPr>
          <a:xfrm>
            <a:off x="-3470274" y="-2561738"/>
            <a:ext cx="8561423" cy="11133016"/>
            <a:chOff x="-3470274" y="-2561738"/>
            <a:chExt cx="8561423" cy="11133016"/>
          </a:xfrm>
        </p:grpSpPr>
        <p:grpSp>
          <p:nvGrpSpPr>
            <p:cNvPr id="952" name="Google Shape;952;p67"/>
            <p:cNvGrpSpPr/>
            <p:nvPr/>
          </p:nvGrpSpPr>
          <p:grpSpPr>
            <a:xfrm flipH="1">
              <a:off x="4052861" y="258199"/>
              <a:ext cx="1038288" cy="281297"/>
              <a:chOff x="2443300" y="461900"/>
              <a:chExt cx="403250" cy="109250"/>
            </a:xfrm>
          </p:grpSpPr>
          <p:sp>
            <p:nvSpPr>
              <p:cNvPr id="953" name="Google Shape;953;p67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67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67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67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67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67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67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0" name="Google Shape;960;p67"/>
            <p:cNvGrpSpPr/>
            <p:nvPr/>
          </p:nvGrpSpPr>
          <p:grpSpPr>
            <a:xfrm>
              <a:off x="-3470274" y="-2561738"/>
              <a:ext cx="7522477" cy="11133016"/>
              <a:chOff x="-3470274" y="-2561738"/>
              <a:chExt cx="7522477" cy="11133016"/>
            </a:xfrm>
          </p:grpSpPr>
          <p:pic>
            <p:nvPicPr>
              <p:cNvPr id="961" name="Google Shape;961;p67"/>
              <p:cNvPicPr preferRelativeResize="0"/>
              <p:nvPr/>
            </p:nvPicPr>
            <p:blipFill rotWithShape="1">
              <a:blip r:embed="rId5">
                <a:alphaModFix/>
              </a:blip>
              <a:srcRect l="11324" t="4078" r="11324" b="4069"/>
              <a:stretch/>
            </p:blipFill>
            <p:spPr>
              <a:xfrm rot="5400000">
                <a:off x="-3254523" y="1563173"/>
                <a:ext cx="4292900" cy="472440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62" name="Google Shape;962;p67"/>
              <p:cNvGrpSpPr/>
              <p:nvPr/>
            </p:nvGrpSpPr>
            <p:grpSpPr>
              <a:xfrm rot="-5400000">
                <a:off x="-977026" y="3542049"/>
                <a:ext cx="4914957" cy="5143501"/>
                <a:chOff x="-2482653" y="-2238475"/>
                <a:chExt cx="4914957" cy="5143501"/>
              </a:xfrm>
            </p:grpSpPr>
            <p:pic>
              <p:nvPicPr>
                <p:cNvPr id="963" name="Google Shape;963;p6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-2482653" y="-2238475"/>
                  <a:ext cx="4914957" cy="51435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64" name="Google Shape;964;p67"/>
                <p:cNvSpPr/>
                <p:nvPr/>
              </p:nvSpPr>
              <p:spPr>
                <a:xfrm>
                  <a:off x="-2058626" y="-2014320"/>
                  <a:ext cx="4066911" cy="4695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965" name="Google Shape;965;p67"/>
              <p:cNvPicPr preferRelativeResize="0"/>
              <p:nvPr/>
            </p:nvPicPr>
            <p:blipFill rotWithShape="1">
              <a:blip r:embed="rId4">
                <a:alphaModFix/>
              </a:blip>
              <a:srcRect l="17360" t="15311" r="23370"/>
              <a:stretch/>
            </p:blipFill>
            <p:spPr>
              <a:xfrm>
                <a:off x="-2133498" y="-2561738"/>
                <a:ext cx="4565427" cy="486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66" name="Google Shape;966;p67"/>
          <p:cNvSpPr txBox="1">
            <a:spLocks noGrp="1"/>
          </p:cNvSpPr>
          <p:nvPr>
            <p:ph type="title"/>
          </p:nvPr>
        </p:nvSpPr>
        <p:spPr>
          <a:xfrm>
            <a:off x="1254128" y="1616423"/>
            <a:ext cx="792241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MA" sz="4000" dirty="0"/>
              <a:t>Connexion du Raspberry Pi à </a:t>
            </a:r>
            <a:r>
              <a:rPr lang="fr-MA" sz="4000" dirty="0" err="1"/>
              <a:t>Firestore</a:t>
            </a:r>
            <a:endParaRPr sz="4000" dirty="0"/>
          </a:p>
        </p:txBody>
      </p:sp>
      <p:sp>
        <p:nvSpPr>
          <p:cNvPr id="967" name="Google Shape;967;p67"/>
          <p:cNvSpPr txBox="1">
            <a:spLocks noGrp="1"/>
          </p:cNvSpPr>
          <p:nvPr>
            <p:ph type="subTitle" idx="1"/>
          </p:nvPr>
        </p:nvSpPr>
        <p:spPr>
          <a:xfrm>
            <a:off x="3095866" y="2874297"/>
            <a:ext cx="44805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r-MA" dirty="0"/>
              <a:t>Les bibliothèques et les fonctions nécessaires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102995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854;p63">
            <a:extLst>
              <a:ext uri="{FF2B5EF4-FFF2-40B4-BE49-F238E27FC236}">
                <a16:creationId xmlns:a16="http://schemas.microsoft.com/office/drawing/2014/main" id="{0C34A4ED-F752-4C8E-B5CD-5C18E422BC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865" y="55517"/>
            <a:ext cx="8830270" cy="375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r>
              <a:rPr lang="fr-MA" sz="2000" dirty="0"/>
              <a:t>Initialisation de </a:t>
            </a:r>
            <a:r>
              <a:rPr lang="fr-MA" sz="2000" dirty="0" err="1"/>
              <a:t>Firebase</a:t>
            </a:r>
            <a:r>
              <a:rPr lang="fr-MA" sz="2000" dirty="0"/>
              <a:t> et de la base de données </a:t>
            </a:r>
            <a:r>
              <a:rPr lang="fr-MA" sz="2000" dirty="0" err="1"/>
              <a:t>Firestore</a:t>
            </a:r>
            <a:r>
              <a:rPr lang="fr-MA" sz="2000" dirty="0"/>
              <a:t> 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AD14CD-0A6D-4F7E-B97D-1AB1EA650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80" y="2648486"/>
            <a:ext cx="7515687" cy="2355414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04A488B-150D-4867-AD51-3EC23B667651}"/>
              </a:ext>
            </a:extLst>
          </p:cNvPr>
          <p:cNvSpPr txBox="1"/>
          <p:nvPr/>
        </p:nvSpPr>
        <p:spPr>
          <a:xfrm>
            <a:off x="3473669" y="2383055"/>
            <a:ext cx="26118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MA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serviceAccountKey.json</a:t>
            </a:r>
            <a:endParaRPr kumimoji="0" lang="fr-MA" sz="1400" b="0" i="0" u="none" strike="noStrike" kern="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067BA5-D998-4156-8C48-3F9AC289B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27" y="646493"/>
            <a:ext cx="8535591" cy="1486107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40554912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854;p63">
            <a:extLst>
              <a:ext uri="{FF2B5EF4-FFF2-40B4-BE49-F238E27FC236}">
                <a16:creationId xmlns:a16="http://schemas.microsoft.com/office/drawing/2014/main" id="{0C34A4ED-F752-4C8E-B5CD-5C18E422BC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865" y="-18054"/>
            <a:ext cx="8830270" cy="375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chemeClr val="lt2"/>
                </a:solidFill>
                <a:latin typeface="Oxanium Medium"/>
                <a:sym typeface="Oxanium Medium"/>
              </a:rPr>
              <a:t>Création d'un document dans une collection spécifiée</a:t>
            </a:r>
            <a:r>
              <a:rPr lang="fr-MA" sz="2000" dirty="0"/>
              <a:t> 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704AD-71A5-402A-9C8A-AFB60349A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20" y="424766"/>
            <a:ext cx="8668960" cy="1267002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7" name="Google Shape;854;p63">
            <a:extLst>
              <a:ext uri="{FF2B5EF4-FFF2-40B4-BE49-F238E27FC236}">
                <a16:creationId xmlns:a16="http://schemas.microsoft.com/office/drawing/2014/main" id="{E01F2A4A-2872-469B-A44D-BA058F1579BC}"/>
              </a:ext>
            </a:extLst>
          </p:cNvPr>
          <p:cNvSpPr txBox="1">
            <a:spLocks/>
          </p:cNvSpPr>
          <p:nvPr/>
        </p:nvSpPr>
        <p:spPr>
          <a:xfrm>
            <a:off x="151610" y="1773960"/>
            <a:ext cx="8830270" cy="37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xanium Medium"/>
              <a:buNone/>
              <a:defRPr sz="5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xanium"/>
              <a:buNone/>
              <a:defRPr sz="7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xanium"/>
              <a:buNone/>
              <a:defRPr sz="7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xanium"/>
              <a:buNone/>
              <a:defRPr sz="7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xanium"/>
              <a:buNone/>
              <a:defRPr sz="7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xanium"/>
              <a:buNone/>
              <a:defRPr sz="7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xanium"/>
              <a:buNone/>
              <a:defRPr sz="7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xanium"/>
              <a:buNone/>
              <a:defRPr sz="7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xanium"/>
              <a:buNone/>
              <a:defRPr sz="7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4EFF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fr-MA" alt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784EFF"/>
                </a:solidFill>
                <a:effectLst/>
                <a:uLnTx/>
                <a:uFillTx/>
                <a:latin typeface="Oxanium Medium"/>
                <a:sym typeface="Oxanium Medium"/>
              </a:rPr>
              <a:t>Lecture des données d'un document spécifié dans une collection : </a:t>
            </a:r>
            <a:endParaRPr kumimoji="0" lang="fr-MA" sz="2000" b="0" i="0" u="none" strike="noStrike" kern="0" cap="none" spc="0" normalizeH="0" baseline="0" noProof="0" dirty="0">
              <a:ln>
                <a:noFill/>
              </a:ln>
              <a:solidFill>
                <a:srgbClr val="784EFF"/>
              </a:solidFill>
              <a:effectLst/>
              <a:uLnTx/>
              <a:uFillTx/>
              <a:latin typeface="Oxanium Medium"/>
              <a:sym typeface="Oxanium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C9CF60-5BED-4441-BAF2-2732F0446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78" y="2195937"/>
            <a:ext cx="8611802" cy="1074078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0" name="Google Shape;854;p63">
            <a:extLst>
              <a:ext uri="{FF2B5EF4-FFF2-40B4-BE49-F238E27FC236}">
                <a16:creationId xmlns:a16="http://schemas.microsoft.com/office/drawing/2014/main" id="{253E4E17-D407-4697-BA42-DCCFBFDCE77E}"/>
              </a:ext>
            </a:extLst>
          </p:cNvPr>
          <p:cNvSpPr txBox="1">
            <a:spLocks/>
          </p:cNvSpPr>
          <p:nvPr/>
        </p:nvSpPr>
        <p:spPr>
          <a:xfrm>
            <a:off x="146357" y="3303215"/>
            <a:ext cx="8830270" cy="37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xanium Medium"/>
              <a:buNone/>
              <a:defRPr sz="5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xanium"/>
              <a:buNone/>
              <a:defRPr sz="7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xanium"/>
              <a:buNone/>
              <a:defRPr sz="7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xanium"/>
              <a:buNone/>
              <a:defRPr sz="7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xanium"/>
              <a:buNone/>
              <a:defRPr sz="7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xanium"/>
              <a:buNone/>
              <a:defRPr sz="7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xanium"/>
              <a:buNone/>
              <a:defRPr sz="7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xanium"/>
              <a:buNone/>
              <a:defRPr sz="7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xanium"/>
              <a:buNone/>
              <a:defRPr sz="7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4EFF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fr-MA" alt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784EFF"/>
                </a:solidFill>
                <a:effectLst/>
                <a:uLnTx/>
                <a:uFillTx/>
                <a:latin typeface="Oxanium Medium"/>
                <a:sym typeface="Oxanium Medium"/>
              </a:rPr>
              <a:t>Mise à jour des données d'un document spécifié dans une collection :</a:t>
            </a:r>
            <a:endParaRPr kumimoji="0" lang="fr-MA" sz="2000" b="0" i="0" u="none" strike="noStrike" kern="0" cap="none" spc="0" normalizeH="0" baseline="0" noProof="0" dirty="0">
              <a:ln>
                <a:noFill/>
              </a:ln>
              <a:solidFill>
                <a:srgbClr val="784EFF"/>
              </a:solidFill>
              <a:effectLst/>
              <a:uLnTx/>
              <a:uFillTx/>
              <a:latin typeface="Oxanium Medium"/>
              <a:sym typeface="Oxanium Mediu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39B1B8-911C-462E-AD8E-525960A97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73" y="3733544"/>
            <a:ext cx="8626407" cy="1265991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7644385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7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6"/>
          <p:cNvSpPr txBox="1">
            <a:spLocks noGrp="1"/>
          </p:cNvSpPr>
          <p:nvPr>
            <p:ph type="title"/>
          </p:nvPr>
        </p:nvSpPr>
        <p:spPr>
          <a:xfrm>
            <a:off x="874750" y="1685762"/>
            <a:ext cx="800100" cy="756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0</a:t>
            </a: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1</a:t>
            </a:r>
            <a:endParaRPr dirty="0"/>
          </a:p>
        </p:txBody>
      </p:sp>
      <p:sp>
        <p:nvSpPr>
          <p:cNvPr id="464" name="Google Shape;464;p46"/>
          <p:cNvSpPr txBox="1">
            <a:spLocks noGrp="1"/>
          </p:cNvSpPr>
          <p:nvPr>
            <p:ph type="title" idx="2"/>
          </p:nvPr>
        </p:nvSpPr>
        <p:spPr>
          <a:xfrm>
            <a:off x="4832881" y="1625237"/>
            <a:ext cx="800100" cy="75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 action="ppaction://hlinksldjump"/>
              </a:rPr>
              <a:t>02</a:t>
            </a:r>
            <a:endParaRPr/>
          </a:p>
        </p:txBody>
      </p:sp>
      <p:sp>
        <p:nvSpPr>
          <p:cNvPr id="465" name="Google Shape;465;p46"/>
          <p:cNvSpPr txBox="1">
            <a:spLocks noGrp="1"/>
          </p:cNvSpPr>
          <p:nvPr>
            <p:ph type="title" idx="4"/>
          </p:nvPr>
        </p:nvSpPr>
        <p:spPr>
          <a:xfrm>
            <a:off x="874750" y="2880738"/>
            <a:ext cx="800100" cy="75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0</a:t>
            </a: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3</a:t>
            </a:r>
            <a:endParaRPr dirty="0"/>
          </a:p>
        </p:txBody>
      </p:sp>
      <p:sp>
        <p:nvSpPr>
          <p:cNvPr id="466" name="Google Shape;466;p46"/>
          <p:cNvSpPr txBox="1">
            <a:spLocks noGrp="1"/>
          </p:cNvSpPr>
          <p:nvPr>
            <p:ph type="title" idx="6"/>
          </p:nvPr>
        </p:nvSpPr>
        <p:spPr>
          <a:xfrm>
            <a:off x="4855300" y="2880738"/>
            <a:ext cx="800100" cy="75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04</a:t>
            </a:r>
            <a:endParaRPr dirty="0"/>
          </a:p>
        </p:txBody>
      </p:sp>
      <p:sp>
        <p:nvSpPr>
          <p:cNvPr id="467" name="Google Shape;467;p46"/>
          <p:cNvSpPr txBox="1">
            <a:spLocks noGrp="1"/>
          </p:cNvSpPr>
          <p:nvPr>
            <p:ph type="subTitle" idx="8"/>
          </p:nvPr>
        </p:nvSpPr>
        <p:spPr>
          <a:xfrm>
            <a:off x="2024520" y="1872287"/>
            <a:ext cx="22866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rgbClr val="FFFFFF"/>
                </a:solidFill>
              </a:rPr>
              <a:t>INTRODUCTION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8" name="Google Shape;468;p46"/>
          <p:cNvSpPr txBox="1">
            <a:spLocks noGrp="1"/>
          </p:cNvSpPr>
          <p:nvPr>
            <p:ph type="subTitle" idx="9"/>
          </p:nvPr>
        </p:nvSpPr>
        <p:spPr>
          <a:xfrm>
            <a:off x="5837400" y="1833737"/>
            <a:ext cx="22866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rgbClr val="FFFFFF"/>
                </a:solidFill>
              </a:rPr>
              <a:t>CONTEXTE ET JUSTIFICATION</a:t>
            </a:r>
            <a:endParaRPr dirty="0"/>
          </a:p>
        </p:txBody>
      </p:sp>
      <p:sp>
        <p:nvSpPr>
          <p:cNvPr id="469" name="Google Shape;469;p46"/>
          <p:cNvSpPr txBox="1">
            <a:spLocks noGrp="1"/>
          </p:cNvSpPr>
          <p:nvPr>
            <p:ph type="subTitle" idx="13"/>
          </p:nvPr>
        </p:nvSpPr>
        <p:spPr>
          <a:xfrm>
            <a:off x="1874125" y="3089238"/>
            <a:ext cx="27819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rgbClr val="FFFFFF"/>
                </a:solidFill>
              </a:rPr>
              <a:t>ARCHITECTURE ET FONCTIONNEMENT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0" name="Google Shape;470;p46"/>
          <p:cNvSpPr txBox="1">
            <a:spLocks noGrp="1"/>
          </p:cNvSpPr>
          <p:nvPr>
            <p:ph type="subTitle" idx="14"/>
          </p:nvPr>
        </p:nvSpPr>
        <p:spPr>
          <a:xfrm>
            <a:off x="5854675" y="3089238"/>
            <a:ext cx="2593325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MA" dirty="0">
                <a:solidFill>
                  <a:srgbClr val="FFFFFF"/>
                </a:solidFill>
              </a:rPr>
              <a:t>PROTOTYPE DE LA POUBELLE INTELLIGENTE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1" name="Google Shape;471;p46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DE MATIERES</a:t>
            </a:r>
            <a:endParaRPr/>
          </a:p>
        </p:txBody>
      </p:sp>
      <p:sp>
        <p:nvSpPr>
          <p:cNvPr id="11" name="Google Shape;466;p46">
            <a:extLst>
              <a:ext uri="{FF2B5EF4-FFF2-40B4-BE49-F238E27FC236}">
                <a16:creationId xmlns:a16="http://schemas.microsoft.com/office/drawing/2014/main" id="{2095007E-8E3E-4D58-B76C-35981FAB600D}"/>
              </a:ext>
            </a:extLst>
          </p:cNvPr>
          <p:cNvSpPr txBox="1">
            <a:spLocks/>
          </p:cNvSpPr>
          <p:nvPr/>
        </p:nvSpPr>
        <p:spPr>
          <a:xfrm>
            <a:off x="3651978" y="4074264"/>
            <a:ext cx="800100" cy="75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Oxanium Medium"/>
              <a:buNone/>
              <a:defRPr sz="42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05</a:t>
            </a:r>
            <a:endParaRPr lang="en" dirty="0"/>
          </a:p>
        </p:txBody>
      </p:sp>
      <p:sp>
        <p:nvSpPr>
          <p:cNvPr id="12" name="Google Shape;467;p46">
            <a:extLst>
              <a:ext uri="{FF2B5EF4-FFF2-40B4-BE49-F238E27FC236}">
                <a16:creationId xmlns:a16="http://schemas.microsoft.com/office/drawing/2014/main" id="{082AAEE6-8428-4DCD-BA6F-7DC6C56FEBC4}"/>
              </a:ext>
            </a:extLst>
          </p:cNvPr>
          <p:cNvSpPr txBox="1">
            <a:spLocks/>
          </p:cNvSpPr>
          <p:nvPr/>
        </p:nvSpPr>
        <p:spPr>
          <a:xfrm>
            <a:off x="4512100" y="4282764"/>
            <a:ext cx="22866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marL="0" indent="0"/>
            <a:r>
              <a:rPr lang="fr-MA" dirty="0">
                <a:solidFill>
                  <a:srgbClr val="FFFFFF"/>
                </a:solidFill>
              </a:rPr>
              <a:t>CONCLUSION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61"/>
          <p:cNvGrpSpPr/>
          <p:nvPr/>
        </p:nvGrpSpPr>
        <p:grpSpPr>
          <a:xfrm>
            <a:off x="5396061" y="-676770"/>
            <a:ext cx="4670422" cy="6616229"/>
            <a:chOff x="5396061" y="-676770"/>
            <a:chExt cx="4670422" cy="6616229"/>
          </a:xfrm>
        </p:grpSpPr>
        <p:pic>
          <p:nvPicPr>
            <p:cNvPr id="772" name="Google Shape;772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519307" y="-791425"/>
              <a:ext cx="2432520" cy="26618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73" name="Google Shape;773;p61"/>
            <p:cNvGrpSpPr/>
            <p:nvPr/>
          </p:nvGrpSpPr>
          <p:grpSpPr>
            <a:xfrm flipH="1">
              <a:off x="7159028" y="3277697"/>
              <a:ext cx="2543490" cy="2661762"/>
              <a:chOff x="913362" y="-1877316"/>
              <a:chExt cx="4914957" cy="5143501"/>
            </a:xfrm>
          </p:grpSpPr>
          <p:pic>
            <p:nvPicPr>
              <p:cNvPr id="774" name="Google Shape;774;p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13362" y="-1877316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5" name="Google Shape;775;p61"/>
              <p:cNvSpPr/>
              <p:nvPr/>
            </p:nvSpPr>
            <p:spPr>
              <a:xfrm>
                <a:off x="1337389" y="-1653160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6" name="Google Shape;776;p61"/>
            <p:cNvGrpSpPr/>
            <p:nvPr/>
          </p:nvGrpSpPr>
          <p:grpSpPr>
            <a:xfrm flipH="1">
              <a:off x="5396061" y="4608574"/>
              <a:ext cx="1038288" cy="281297"/>
              <a:chOff x="2443300" y="461900"/>
              <a:chExt cx="403250" cy="109250"/>
            </a:xfrm>
          </p:grpSpPr>
          <p:sp>
            <p:nvSpPr>
              <p:cNvPr id="777" name="Google Shape;777;p61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61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61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61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61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61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61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84" name="Google Shape;784;p61"/>
          <p:cNvSpPr txBox="1">
            <a:spLocks noGrp="1"/>
          </p:cNvSpPr>
          <p:nvPr>
            <p:ph type="title"/>
          </p:nvPr>
        </p:nvSpPr>
        <p:spPr>
          <a:xfrm>
            <a:off x="1663173" y="291905"/>
            <a:ext cx="6618514" cy="28142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MA" dirty="0"/>
              <a:t>PROTOTYPE DE LA POUBELLE INTELLIGENTE</a:t>
            </a:r>
            <a:endParaRPr dirty="0"/>
          </a:p>
        </p:txBody>
      </p:sp>
      <p:sp>
        <p:nvSpPr>
          <p:cNvPr id="785" name="Google Shape;785;p61"/>
          <p:cNvSpPr txBox="1">
            <a:spLocks noGrp="1"/>
          </p:cNvSpPr>
          <p:nvPr>
            <p:ph type="title" idx="2"/>
          </p:nvPr>
        </p:nvSpPr>
        <p:spPr>
          <a:xfrm>
            <a:off x="4863979" y="3436452"/>
            <a:ext cx="124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787" name="Google Shape;787;p61"/>
          <p:cNvGrpSpPr/>
          <p:nvPr/>
        </p:nvGrpSpPr>
        <p:grpSpPr>
          <a:xfrm>
            <a:off x="-2315956" y="539500"/>
            <a:ext cx="6759868" cy="7135050"/>
            <a:chOff x="-2315956" y="539500"/>
            <a:chExt cx="6759868" cy="7135050"/>
          </a:xfrm>
        </p:grpSpPr>
        <p:grpSp>
          <p:nvGrpSpPr>
            <p:cNvPr id="788" name="Google Shape;788;p61"/>
            <p:cNvGrpSpPr/>
            <p:nvPr/>
          </p:nvGrpSpPr>
          <p:grpSpPr>
            <a:xfrm rot="10800000" flipH="1">
              <a:off x="-2315956" y="539500"/>
              <a:ext cx="4914957" cy="5143501"/>
              <a:chOff x="-2927778" y="-3028300"/>
              <a:chExt cx="4914957" cy="5143501"/>
            </a:xfrm>
          </p:grpSpPr>
          <p:pic>
            <p:nvPicPr>
              <p:cNvPr id="789" name="Google Shape;789;p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-2927778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0" name="Google Shape;790;p61"/>
              <p:cNvSpPr/>
              <p:nvPr/>
            </p:nvSpPr>
            <p:spPr>
              <a:xfrm>
                <a:off x="-2504200" y="-2804175"/>
                <a:ext cx="4066911" cy="4654702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91" name="Google Shape;791;p61"/>
            <p:cNvPicPr preferRelativeResize="0"/>
            <p:nvPr/>
          </p:nvPicPr>
          <p:blipFill rotWithShape="1">
            <a:blip r:embed="rId5">
              <a:alphaModFix/>
            </a:blip>
            <a:srcRect l="17360" t="15311" r="23370"/>
            <a:stretch/>
          </p:blipFill>
          <p:spPr>
            <a:xfrm rot="10800000" flipH="1">
              <a:off x="-121515" y="2814225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61699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6FBBDC-631C-4D89-B668-8EDDBE38A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417" y="154110"/>
            <a:ext cx="6946433" cy="4835279"/>
          </a:xfrm>
          <a:prstGeom prst="round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723180102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2BB03-C6C7-4C84-AB16-601A2FED0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52" y="98535"/>
            <a:ext cx="6595241" cy="4946430"/>
          </a:xfrm>
          <a:prstGeom prst="round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145645388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E9203CD-DE09-4587-9381-5A871928C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17" y="49022"/>
            <a:ext cx="7803165" cy="504545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58669"/>
      </p:ext>
    </p:extLst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9D5083-054E-417A-901D-ED29391B8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24" y="45762"/>
            <a:ext cx="3773214" cy="5030952"/>
          </a:xfrm>
          <a:prstGeom prst="round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974357326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30117F-72E0-4521-98D7-D7877164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5" y="342900"/>
            <a:ext cx="5581650" cy="4457700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514758611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0D9669-814C-4C33-B992-EFEB2E96E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95" y="391405"/>
            <a:ext cx="7858125" cy="942975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18C5ED-A6E2-47D8-9CDF-0F24CE4EA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482" y="2477119"/>
            <a:ext cx="7556938" cy="2274976"/>
          </a:xfrm>
          <a:prstGeom prst="roundRect">
            <a:avLst/>
          </a:prstGeom>
          <a:ln>
            <a:solidFill>
              <a:srgbClr val="7030A0"/>
            </a:solidFill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160F943-F89A-4A9E-99CB-FC76DF75B6DA}"/>
              </a:ext>
            </a:extLst>
          </p:cNvPr>
          <p:cNvSpPr/>
          <p:nvPr/>
        </p:nvSpPr>
        <p:spPr>
          <a:xfrm>
            <a:off x="5623033" y="809296"/>
            <a:ext cx="1534511" cy="3783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MA" sz="1400" b="0" i="0" u="none" strike="noStrike" kern="0" cap="none" spc="0" normalizeH="0" baseline="0" noProof="0">
              <a:ln>
                <a:noFill/>
              </a:ln>
              <a:solidFill>
                <a:srgbClr val="3A373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7A25DAF-F0E1-4A36-99E8-AC1688A5E8F6}"/>
              </a:ext>
            </a:extLst>
          </p:cNvPr>
          <p:cNvSpPr/>
          <p:nvPr/>
        </p:nvSpPr>
        <p:spPr>
          <a:xfrm>
            <a:off x="5176343" y="3778468"/>
            <a:ext cx="1534511" cy="3783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MA" sz="1400" b="0" i="0" u="none" strike="noStrike" kern="0" cap="none" spc="0" normalizeH="0" baseline="0" noProof="0">
              <a:ln>
                <a:noFill/>
              </a:ln>
              <a:solidFill>
                <a:srgbClr val="3A373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0467E0-9B72-4AC8-9012-6EE733BDA25B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 flipH="1">
            <a:off x="5943599" y="1187668"/>
            <a:ext cx="446690" cy="2590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390991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oogle Shape;651;p59"/>
          <p:cNvGrpSpPr/>
          <p:nvPr/>
        </p:nvGrpSpPr>
        <p:grpSpPr>
          <a:xfrm>
            <a:off x="5396060" y="-676770"/>
            <a:ext cx="4670422" cy="6616229"/>
            <a:chOff x="5396060" y="-676770"/>
            <a:chExt cx="4670422" cy="6616229"/>
          </a:xfrm>
        </p:grpSpPr>
        <p:pic>
          <p:nvPicPr>
            <p:cNvPr id="652" name="Google Shape;652;p5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7519307" y="-791425"/>
              <a:ext cx="2432520" cy="26618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3" name="Google Shape;653;p59"/>
            <p:cNvGrpSpPr/>
            <p:nvPr/>
          </p:nvGrpSpPr>
          <p:grpSpPr>
            <a:xfrm flipH="1">
              <a:off x="7159028" y="3277697"/>
              <a:ext cx="2543490" cy="2661762"/>
              <a:chOff x="913362" y="-1877316"/>
              <a:chExt cx="4914957" cy="5143501"/>
            </a:xfrm>
          </p:grpSpPr>
          <p:pic>
            <p:nvPicPr>
              <p:cNvPr id="654" name="Google Shape;654;p5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3362" y="-1877316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5" name="Google Shape;655;p59"/>
              <p:cNvSpPr/>
              <p:nvPr/>
            </p:nvSpPr>
            <p:spPr>
              <a:xfrm>
                <a:off x="1337389" y="-1653160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6" name="Google Shape;656;p59"/>
            <p:cNvGrpSpPr/>
            <p:nvPr/>
          </p:nvGrpSpPr>
          <p:grpSpPr>
            <a:xfrm flipH="1">
              <a:off x="5396060" y="4608574"/>
              <a:ext cx="1038288" cy="281297"/>
              <a:chOff x="2443300" y="461900"/>
              <a:chExt cx="403250" cy="109250"/>
            </a:xfrm>
          </p:grpSpPr>
          <p:sp>
            <p:nvSpPr>
              <p:cNvPr id="657" name="Google Shape;657;p59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59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59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59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59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59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59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64" name="Google Shape;664;p59"/>
          <p:cNvSpPr txBox="1">
            <a:spLocks noGrp="1"/>
          </p:cNvSpPr>
          <p:nvPr>
            <p:ph type="title"/>
          </p:nvPr>
        </p:nvSpPr>
        <p:spPr>
          <a:xfrm>
            <a:off x="2086804" y="865248"/>
            <a:ext cx="6618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65" name="Google Shape;665;p59"/>
          <p:cNvSpPr txBox="1">
            <a:spLocks noGrp="1"/>
          </p:cNvSpPr>
          <p:nvPr>
            <p:ph type="title" idx="2"/>
          </p:nvPr>
        </p:nvSpPr>
        <p:spPr>
          <a:xfrm>
            <a:off x="4863979" y="3436452"/>
            <a:ext cx="1243500" cy="841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666" name="Google Shape;666;p59"/>
          <p:cNvGrpSpPr/>
          <p:nvPr/>
        </p:nvGrpSpPr>
        <p:grpSpPr>
          <a:xfrm>
            <a:off x="-2315956" y="539500"/>
            <a:ext cx="6759868" cy="7135050"/>
            <a:chOff x="-2315956" y="539500"/>
            <a:chExt cx="6759868" cy="7135050"/>
          </a:xfrm>
        </p:grpSpPr>
        <p:grpSp>
          <p:nvGrpSpPr>
            <p:cNvPr id="667" name="Google Shape;667;p59"/>
            <p:cNvGrpSpPr/>
            <p:nvPr/>
          </p:nvGrpSpPr>
          <p:grpSpPr>
            <a:xfrm rot="10800000" flipH="1">
              <a:off x="-2315956" y="539500"/>
              <a:ext cx="4914957" cy="5143501"/>
              <a:chOff x="-2927778" y="-3028300"/>
              <a:chExt cx="4914957" cy="5143501"/>
            </a:xfrm>
          </p:grpSpPr>
          <p:pic>
            <p:nvPicPr>
              <p:cNvPr id="668" name="Google Shape;668;p5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2927778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9" name="Google Shape;669;p59"/>
              <p:cNvSpPr/>
              <p:nvPr/>
            </p:nvSpPr>
            <p:spPr>
              <a:xfrm>
                <a:off x="-2504200" y="-2804175"/>
                <a:ext cx="4066911" cy="4654702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70" name="Google Shape;670;p59"/>
            <p:cNvPicPr preferRelativeResize="0"/>
            <p:nvPr/>
          </p:nvPicPr>
          <p:blipFill rotWithShape="1">
            <a:blip r:embed="rId5">
              <a:alphaModFix/>
            </a:blip>
            <a:srcRect l="17360" t="15311" r="23370"/>
            <a:stretch/>
          </p:blipFill>
          <p:spPr>
            <a:xfrm rot="10800000" flipH="1">
              <a:off x="-121515" y="2814225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oogle Shape;651;p59"/>
          <p:cNvGrpSpPr/>
          <p:nvPr/>
        </p:nvGrpSpPr>
        <p:grpSpPr>
          <a:xfrm>
            <a:off x="5396060" y="-676770"/>
            <a:ext cx="4670422" cy="6616229"/>
            <a:chOff x="5396060" y="-676770"/>
            <a:chExt cx="4670422" cy="6616229"/>
          </a:xfrm>
        </p:grpSpPr>
        <p:pic>
          <p:nvPicPr>
            <p:cNvPr id="652" name="Google Shape;652;p5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7519307" y="-791425"/>
              <a:ext cx="2432520" cy="26618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3" name="Google Shape;653;p59"/>
            <p:cNvGrpSpPr/>
            <p:nvPr/>
          </p:nvGrpSpPr>
          <p:grpSpPr>
            <a:xfrm flipH="1">
              <a:off x="7159028" y="3277697"/>
              <a:ext cx="2543490" cy="2661762"/>
              <a:chOff x="913362" y="-1877316"/>
              <a:chExt cx="4914957" cy="5143501"/>
            </a:xfrm>
          </p:grpSpPr>
          <p:pic>
            <p:nvPicPr>
              <p:cNvPr id="654" name="Google Shape;654;p5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3362" y="-1877316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5" name="Google Shape;655;p59"/>
              <p:cNvSpPr/>
              <p:nvPr/>
            </p:nvSpPr>
            <p:spPr>
              <a:xfrm>
                <a:off x="1337389" y="-1653160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6" name="Google Shape;656;p59"/>
            <p:cNvGrpSpPr/>
            <p:nvPr/>
          </p:nvGrpSpPr>
          <p:grpSpPr>
            <a:xfrm flipH="1">
              <a:off x="5396060" y="4608574"/>
              <a:ext cx="1038288" cy="281297"/>
              <a:chOff x="2443300" y="461900"/>
              <a:chExt cx="403250" cy="109250"/>
            </a:xfrm>
          </p:grpSpPr>
          <p:sp>
            <p:nvSpPr>
              <p:cNvPr id="657" name="Google Shape;657;p59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59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59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59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59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59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59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64" name="Google Shape;664;p59"/>
          <p:cNvSpPr txBox="1">
            <a:spLocks noGrp="1"/>
          </p:cNvSpPr>
          <p:nvPr>
            <p:ph type="title"/>
          </p:nvPr>
        </p:nvSpPr>
        <p:spPr>
          <a:xfrm>
            <a:off x="2116967" y="2095823"/>
            <a:ext cx="6618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MA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MERCI POUR VOTRE ATTENTION</a:t>
            </a:r>
            <a:endParaRPr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pSp>
        <p:nvGrpSpPr>
          <p:cNvPr id="666" name="Google Shape;666;p59"/>
          <p:cNvGrpSpPr/>
          <p:nvPr/>
        </p:nvGrpSpPr>
        <p:grpSpPr>
          <a:xfrm>
            <a:off x="-2315956" y="539500"/>
            <a:ext cx="6759868" cy="7135050"/>
            <a:chOff x="-2315956" y="539500"/>
            <a:chExt cx="6759868" cy="7135050"/>
          </a:xfrm>
        </p:grpSpPr>
        <p:grpSp>
          <p:nvGrpSpPr>
            <p:cNvPr id="667" name="Google Shape;667;p59"/>
            <p:cNvGrpSpPr/>
            <p:nvPr/>
          </p:nvGrpSpPr>
          <p:grpSpPr>
            <a:xfrm rot="10800000" flipH="1">
              <a:off x="-2315956" y="539500"/>
              <a:ext cx="4914957" cy="5143501"/>
              <a:chOff x="-2927778" y="-3028300"/>
              <a:chExt cx="4914957" cy="5143501"/>
            </a:xfrm>
          </p:grpSpPr>
          <p:pic>
            <p:nvPicPr>
              <p:cNvPr id="668" name="Google Shape;668;p5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2927778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9" name="Google Shape;669;p59"/>
              <p:cNvSpPr/>
              <p:nvPr/>
            </p:nvSpPr>
            <p:spPr>
              <a:xfrm>
                <a:off x="-2504200" y="-2804175"/>
                <a:ext cx="4066911" cy="4654702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70" name="Google Shape;670;p59"/>
            <p:cNvPicPr preferRelativeResize="0"/>
            <p:nvPr/>
          </p:nvPicPr>
          <p:blipFill rotWithShape="1">
            <a:blip r:embed="rId5">
              <a:alphaModFix/>
            </a:blip>
            <a:srcRect l="17360" t="15311" r="23370"/>
            <a:stretch/>
          </p:blipFill>
          <p:spPr>
            <a:xfrm rot="10800000" flipH="1">
              <a:off x="-121515" y="2814225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782571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47"/>
          <p:cNvGrpSpPr/>
          <p:nvPr/>
        </p:nvGrpSpPr>
        <p:grpSpPr>
          <a:xfrm>
            <a:off x="5396061" y="-676770"/>
            <a:ext cx="4670421" cy="6616229"/>
            <a:chOff x="5396061" y="-676770"/>
            <a:chExt cx="4670421" cy="6616229"/>
          </a:xfrm>
        </p:grpSpPr>
        <p:pic>
          <p:nvPicPr>
            <p:cNvPr id="477" name="Google Shape;477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7519307" y="-791425"/>
              <a:ext cx="2432520" cy="26618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8" name="Google Shape;478;p47"/>
            <p:cNvGrpSpPr/>
            <p:nvPr/>
          </p:nvGrpSpPr>
          <p:grpSpPr>
            <a:xfrm flipH="1">
              <a:off x="7159028" y="3277697"/>
              <a:ext cx="2543490" cy="2661762"/>
              <a:chOff x="913362" y="-1877316"/>
              <a:chExt cx="4914957" cy="5143501"/>
            </a:xfrm>
          </p:grpSpPr>
          <p:pic>
            <p:nvPicPr>
              <p:cNvPr id="479" name="Google Shape;479;p4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3362" y="-1877316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0" name="Google Shape;480;p47"/>
              <p:cNvSpPr/>
              <p:nvPr/>
            </p:nvSpPr>
            <p:spPr>
              <a:xfrm>
                <a:off x="1337389" y="-1653160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1" name="Google Shape;481;p47"/>
            <p:cNvGrpSpPr/>
            <p:nvPr/>
          </p:nvGrpSpPr>
          <p:grpSpPr>
            <a:xfrm flipH="1">
              <a:off x="5396061" y="4608574"/>
              <a:ext cx="1038288" cy="281297"/>
              <a:chOff x="2443300" y="461900"/>
              <a:chExt cx="403250" cy="109250"/>
            </a:xfrm>
          </p:grpSpPr>
          <p:sp>
            <p:nvSpPr>
              <p:cNvPr id="482" name="Google Shape;482;p47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47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47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47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47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47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47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47"/>
          <p:cNvSpPr txBox="1">
            <a:spLocks noGrp="1"/>
          </p:cNvSpPr>
          <p:nvPr>
            <p:ph type="title"/>
          </p:nvPr>
        </p:nvSpPr>
        <p:spPr>
          <a:xfrm>
            <a:off x="2960700" y="1276650"/>
            <a:ext cx="5715214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/>
              <a:t> INTRODUCTION</a:t>
            </a:r>
            <a:endParaRPr/>
          </a:p>
        </p:txBody>
      </p:sp>
      <p:sp>
        <p:nvSpPr>
          <p:cNvPr id="490" name="Google Shape;490;p47"/>
          <p:cNvSpPr txBox="1">
            <a:spLocks noGrp="1"/>
          </p:cNvSpPr>
          <p:nvPr>
            <p:ph type="subTitle" idx="1"/>
          </p:nvPr>
        </p:nvSpPr>
        <p:spPr>
          <a:xfrm>
            <a:off x="2598112" y="2161994"/>
            <a:ext cx="6404374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/>
              <a:t>Qu'est-ce qu'une poubelle intelligente et son importance dans la gestion des déchets ?</a:t>
            </a:r>
            <a:endParaRPr/>
          </a:p>
        </p:txBody>
      </p:sp>
      <p:grpSp>
        <p:nvGrpSpPr>
          <p:cNvPr id="491" name="Google Shape;491;p47"/>
          <p:cNvGrpSpPr/>
          <p:nvPr/>
        </p:nvGrpSpPr>
        <p:grpSpPr>
          <a:xfrm>
            <a:off x="-2315956" y="539500"/>
            <a:ext cx="6759868" cy="7135050"/>
            <a:chOff x="-2315956" y="539500"/>
            <a:chExt cx="6759868" cy="7135050"/>
          </a:xfrm>
        </p:grpSpPr>
        <p:grpSp>
          <p:nvGrpSpPr>
            <p:cNvPr id="492" name="Google Shape;492;p47"/>
            <p:cNvGrpSpPr/>
            <p:nvPr/>
          </p:nvGrpSpPr>
          <p:grpSpPr>
            <a:xfrm rot="10800000" flipH="1">
              <a:off x="-2315956" y="539500"/>
              <a:ext cx="4914957" cy="5143501"/>
              <a:chOff x="-2927778" y="-3028300"/>
              <a:chExt cx="4914957" cy="5143501"/>
            </a:xfrm>
          </p:grpSpPr>
          <p:pic>
            <p:nvPicPr>
              <p:cNvPr id="493" name="Google Shape;493;p4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2927778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4" name="Google Shape;494;p47"/>
              <p:cNvSpPr/>
              <p:nvPr/>
            </p:nvSpPr>
            <p:spPr>
              <a:xfrm>
                <a:off x="-2504200" y="-2804175"/>
                <a:ext cx="4066911" cy="4654702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95" name="Google Shape;495;p47"/>
            <p:cNvPicPr preferRelativeResize="0"/>
            <p:nvPr/>
          </p:nvPicPr>
          <p:blipFill rotWithShape="1">
            <a:blip r:embed="rId5">
              <a:alphaModFix/>
            </a:blip>
            <a:srcRect l="17360" t="15311" r="23370"/>
            <a:stretch/>
          </p:blipFill>
          <p:spPr>
            <a:xfrm rot="10800000" flipH="1">
              <a:off x="-121515" y="2814225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6" name="Google Shape;496;p47"/>
          <p:cNvSpPr txBox="1">
            <a:spLocks noGrp="1"/>
          </p:cNvSpPr>
          <p:nvPr>
            <p:ph type="title" idx="2"/>
          </p:nvPr>
        </p:nvSpPr>
        <p:spPr>
          <a:xfrm>
            <a:off x="4863979" y="3436452"/>
            <a:ext cx="1243500" cy="841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48"/>
          <p:cNvGrpSpPr/>
          <p:nvPr/>
        </p:nvGrpSpPr>
        <p:grpSpPr>
          <a:xfrm>
            <a:off x="5396061" y="-676770"/>
            <a:ext cx="4670421" cy="6616229"/>
            <a:chOff x="5396061" y="-676770"/>
            <a:chExt cx="4670421" cy="6616229"/>
          </a:xfrm>
        </p:grpSpPr>
        <p:pic>
          <p:nvPicPr>
            <p:cNvPr id="502" name="Google Shape;502;p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7519307" y="-791425"/>
              <a:ext cx="2432520" cy="26618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3" name="Google Shape;503;p48"/>
            <p:cNvGrpSpPr/>
            <p:nvPr/>
          </p:nvGrpSpPr>
          <p:grpSpPr>
            <a:xfrm flipH="1">
              <a:off x="7159028" y="3277697"/>
              <a:ext cx="2543490" cy="2661762"/>
              <a:chOff x="913362" y="-1877316"/>
              <a:chExt cx="4914957" cy="5143501"/>
            </a:xfrm>
          </p:grpSpPr>
          <p:pic>
            <p:nvPicPr>
              <p:cNvPr id="504" name="Google Shape;504;p4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3362" y="-1877316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5" name="Google Shape;505;p48"/>
              <p:cNvSpPr/>
              <p:nvPr/>
            </p:nvSpPr>
            <p:spPr>
              <a:xfrm>
                <a:off x="1337389" y="-1653160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6" name="Google Shape;506;p48"/>
            <p:cNvGrpSpPr/>
            <p:nvPr/>
          </p:nvGrpSpPr>
          <p:grpSpPr>
            <a:xfrm flipH="1">
              <a:off x="5396061" y="4608574"/>
              <a:ext cx="1038288" cy="281297"/>
              <a:chOff x="2443300" y="461900"/>
              <a:chExt cx="403250" cy="109250"/>
            </a:xfrm>
          </p:grpSpPr>
          <p:sp>
            <p:nvSpPr>
              <p:cNvPr id="507" name="Google Shape;507;p48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48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48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48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48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48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48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4" name="Google Shape;514;p48"/>
          <p:cNvSpPr txBox="1">
            <a:spLocks noGrp="1"/>
          </p:cNvSpPr>
          <p:nvPr>
            <p:ph type="title"/>
          </p:nvPr>
        </p:nvSpPr>
        <p:spPr>
          <a:xfrm>
            <a:off x="2086804" y="865248"/>
            <a:ext cx="6618514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/>
              <a:t> CONTEXTE ET JUSTIFICATION</a:t>
            </a:r>
            <a:endParaRPr/>
          </a:p>
        </p:txBody>
      </p:sp>
      <p:sp>
        <p:nvSpPr>
          <p:cNvPr id="515" name="Google Shape;515;p48"/>
          <p:cNvSpPr txBox="1">
            <a:spLocks noGrp="1"/>
          </p:cNvSpPr>
          <p:nvPr>
            <p:ph type="title" idx="2"/>
          </p:nvPr>
        </p:nvSpPr>
        <p:spPr>
          <a:xfrm>
            <a:off x="4863979" y="3436452"/>
            <a:ext cx="1243500" cy="841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6" name="Google Shape;516;p48"/>
          <p:cNvSpPr txBox="1">
            <a:spLocks noGrp="1"/>
          </p:cNvSpPr>
          <p:nvPr>
            <p:ph type="subTitle" idx="1"/>
          </p:nvPr>
        </p:nvSpPr>
        <p:spPr>
          <a:xfrm>
            <a:off x="2598112" y="2161994"/>
            <a:ext cx="6404374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n"/>
              <a:t>Problématique actuelle de la gestion des déchets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n"/>
              <a:t>Rôle d'une poubelle intelligente </a:t>
            </a:r>
            <a:endParaRPr/>
          </a:p>
        </p:txBody>
      </p:sp>
      <p:grpSp>
        <p:nvGrpSpPr>
          <p:cNvPr id="517" name="Google Shape;517;p48"/>
          <p:cNvGrpSpPr/>
          <p:nvPr/>
        </p:nvGrpSpPr>
        <p:grpSpPr>
          <a:xfrm>
            <a:off x="-2315956" y="539500"/>
            <a:ext cx="6759868" cy="7135050"/>
            <a:chOff x="-2315956" y="539500"/>
            <a:chExt cx="6759868" cy="7135050"/>
          </a:xfrm>
        </p:grpSpPr>
        <p:grpSp>
          <p:nvGrpSpPr>
            <p:cNvPr id="518" name="Google Shape;518;p48"/>
            <p:cNvGrpSpPr/>
            <p:nvPr/>
          </p:nvGrpSpPr>
          <p:grpSpPr>
            <a:xfrm rot="10800000" flipH="1">
              <a:off x="-2315956" y="539500"/>
              <a:ext cx="4914957" cy="5143501"/>
              <a:chOff x="-2927778" y="-3028300"/>
              <a:chExt cx="4914957" cy="5143501"/>
            </a:xfrm>
          </p:grpSpPr>
          <p:pic>
            <p:nvPicPr>
              <p:cNvPr id="519" name="Google Shape;519;p4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2927778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0" name="Google Shape;520;p48"/>
              <p:cNvSpPr/>
              <p:nvPr/>
            </p:nvSpPr>
            <p:spPr>
              <a:xfrm>
                <a:off x="-2504200" y="-2804175"/>
                <a:ext cx="4066911" cy="4654702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21" name="Google Shape;521;p48"/>
            <p:cNvPicPr preferRelativeResize="0"/>
            <p:nvPr/>
          </p:nvPicPr>
          <p:blipFill rotWithShape="1">
            <a:blip r:embed="rId5">
              <a:alphaModFix/>
            </a:blip>
            <a:srcRect l="17360" t="15311" r="23370"/>
            <a:stretch/>
          </p:blipFill>
          <p:spPr>
            <a:xfrm rot="10800000" flipH="1">
              <a:off x="-121515" y="2814225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9"/>
          <p:cNvSpPr txBox="1">
            <a:spLocks noGrp="1"/>
          </p:cNvSpPr>
          <p:nvPr>
            <p:ph type="title"/>
          </p:nvPr>
        </p:nvSpPr>
        <p:spPr>
          <a:xfrm>
            <a:off x="170596" y="1177829"/>
            <a:ext cx="7452344" cy="230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lang="en">
                <a:solidFill>
                  <a:schemeClr val="accent3"/>
                </a:solidFill>
                <a:latin typeface="Oxanium Medium"/>
                <a:ea typeface="Oxanium Medium"/>
                <a:cs typeface="Oxanium Medium"/>
                <a:sym typeface="Oxanium Medium"/>
              </a:rPr>
              <a:t>La gestion des déchets constitue un défi majeur dans de nombreuses régions du monde. Les  problèmes les plus courants incluent :</a:t>
            </a:r>
            <a:br>
              <a:rPr lang="en">
                <a:solidFill>
                  <a:srgbClr val="D1D5DB"/>
                </a:solidFill>
                <a:latin typeface="Oxanium Medium"/>
                <a:ea typeface="Oxanium Medium"/>
                <a:cs typeface="Oxanium Medium"/>
                <a:sym typeface="Oxanium Medium"/>
              </a:rPr>
            </a:br>
            <a:br>
              <a:rPr lang="en">
                <a:solidFill>
                  <a:srgbClr val="D1D5DB"/>
                </a:solidFill>
                <a:latin typeface="Oxanium Medium"/>
                <a:ea typeface="Oxanium Medium"/>
                <a:cs typeface="Oxanium Medium"/>
                <a:sym typeface="Oxanium Medium"/>
              </a:rPr>
            </a:br>
            <a:r>
              <a:rPr lang="en">
                <a:solidFill>
                  <a:srgbClr val="D1D5DB"/>
                </a:solidFill>
                <a:latin typeface="Oxanium Medium"/>
                <a:ea typeface="Oxanium Medium"/>
                <a:cs typeface="Oxanium Medium"/>
                <a:sym typeface="Oxanium Medium"/>
              </a:rPr>
              <a:t>- </a:t>
            </a:r>
            <a:r>
              <a:rPr lang="en">
                <a:solidFill>
                  <a:srgbClr val="FFFF00"/>
                </a:solidFill>
                <a:latin typeface="Oxanium Medium"/>
                <a:ea typeface="Oxanium Medium"/>
                <a:cs typeface="Oxanium Medium"/>
                <a:sym typeface="Oxanium Medium"/>
              </a:rPr>
              <a:t>Collecte inefficace</a:t>
            </a:r>
            <a:br>
              <a:rPr lang="en">
                <a:solidFill>
                  <a:srgbClr val="D1D5DB"/>
                </a:solidFill>
                <a:latin typeface="Oxanium Medium"/>
                <a:ea typeface="Oxanium Medium"/>
                <a:cs typeface="Oxanium Medium"/>
                <a:sym typeface="Oxanium Medium"/>
              </a:rPr>
            </a:br>
            <a:r>
              <a:rPr lang="en">
                <a:solidFill>
                  <a:srgbClr val="D1D5DB"/>
                </a:solidFill>
                <a:latin typeface="Oxanium Medium"/>
                <a:ea typeface="Oxanium Medium"/>
                <a:cs typeface="Oxanium Medium"/>
                <a:sym typeface="Oxanium Medium"/>
              </a:rPr>
              <a:t>- </a:t>
            </a:r>
            <a:r>
              <a:rPr lang="en">
                <a:solidFill>
                  <a:srgbClr val="FFFF00"/>
                </a:solidFill>
                <a:latin typeface="Oxanium Medium"/>
                <a:ea typeface="Oxanium Medium"/>
                <a:cs typeface="Oxanium Medium"/>
                <a:sym typeface="Oxanium Medium"/>
              </a:rPr>
              <a:t>Manque de sensibilisation</a:t>
            </a:r>
            <a:endParaRPr>
              <a:solidFill>
                <a:srgbClr val="FFFF00"/>
              </a:solidFill>
              <a:latin typeface="Oxanium Medium"/>
              <a:ea typeface="Oxanium Medium"/>
              <a:cs typeface="Oxanium Medium"/>
              <a:sym typeface="Oxanium Medium"/>
            </a:endParaRPr>
          </a:p>
        </p:txBody>
      </p:sp>
      <p:grpSp>
        <p:nvGrpSpPr>
          <p:cNvPr id="527" name="Google Shape;527;p49"/>
          <p:cNvGrpSpPr/>
          <p:nvPr/>
        </p:nvGrpSpPr>
        <p:grpSpPr>
          <a:xfrm>
            <a:off x="5118985" y="539500"/>
            <a:ext cx="6759869" cy="7135050"/>
            <a:chOff x="5118985" y="539500"/>
            <a:chExt cx="6759869" cy="7135050"/>
          </a:xfrm>
        </p:grpSpPr>
        <p:grpSp>
          <p:nvGrpSpPr>
            <p:cNvPr id="528" name="Google Shape;528;p49"/>
            <p:cNvGrpSpPr/>
            <p:nvPr/>
          </p:nvGrpSpPr>
          <p:grpSpPr>
            <a:xfrm rot="10800000">
              <a:off x="6963897" y="539500"/>
              <a:ext cx="4914957" cy="5143501"/>
              <a:chOff x="-2927778" y="-3028300"/>
              <a:chExt cx="4914957" cy="5143501"/>
            </a:xfrm>
          </p:grpSpPr>
          <p:pic>
            <p:nvPicPr>
              <p:cNvPr id="529" name="Google Shape;529;p4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-2927778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0" name="Google Shape;530;p49"/>
              <p:cNvSpPr/>
              <p:nvPr/>
            </p:nvSpPr>
            <p:spPr>
              <a:xfrm>
                <a:off x="-2504200" y="-2804175"/>
                <a:ext cx="4066911" cy="4654702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31" name="Google Shape;531;p49"/>
            <p:cNvPicPr preferRelativeResize="0"/>
            <p:nvPr/>
          </p:nvPicPr>
          <p:blipFill rotWithShape="1">
            <a:blip r:embed="rId4">
              <a:alphaModFix/>
            </a:blip>
            <a:srcRect l="17360" t="15311" r="23370"/>
            <a:stretch/>
          </p:blipFill>
          <p:spPr>
            <a:xfrm rot="10800000">
              <a:off x="5118985" y="2814225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2" name="Google Shape;532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-565530" y="-862062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0"/>
          <p:cNvSpPr txBox="1">
            <a:spLocks noGrp="1"/>
          </p:cNvSpPr>
          <p:nvPr>
            <p:ph type="title"/>
          </p:nvPr>
        </p:nvSpPr>
        <p:spPr>
          <a:xfrm>
            <a:off x="127061" y="1177829"/>
            <a:ext cx="7049070" cy="230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lang="en">
                <a:solidFill>
                  <a:schemeClr val="accent3"/>
                </a:solidFill>
              </a:rPr>
              <a:t>La poubelle intelligente offre une solution technologique pour améliorer la gestion des déchets, en apportant les rôles suivants :</a:t>
            </a:r>
            <a:br>
              <a:rPr lang="en">
                <a:solidFill>
                  <a:schemeClr val="accent3"/>
                </a:solidFill>
              </a:rPr>
            </a:br>
            <a:br>
              <a:rPr lang="en">
                <a:solidFill>
                  <a:schemeClr val="accent3"/>
                </a:solidFill>
              </a:rPr>
            </a:br>
            <a:r>
              <a:rPr lang="en">
                <a:solidFill>
                  <a:schemeClr val="accent3"/>
                </a:solidFill>
              </a:rPr>
              <a:t>- </a:t>
            </a:r>
            <a:r>
              <a:rPr lang="en">
                <a:solidFill>
                  <a:srgbClr val="FFFF00"/>
                </a:solidFill>
              </a:rPr>
              <a:t>Optimisation de la collecte des déchets</a:t>
            </a:r>
            <a:br>
              <a:rPr lang="en">
                <a:solidFill>
                  <a:srgbClr val="FFFF00"/>
                </a:solidFill>
              </a:rPr>
            </a:br>
            <a:r>
              <a:rPr lang="en">
                <a:solidFill>
                  <a:srgbClr val="FFFF00"/>
                </a:solidFill>
              </a:rPr>
              <a:t>- Sensibilisation accrue</a:t>
            </a:r>
            <a:endParaRPr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8" name="Google Shape;538;p50"/>
          <p:cNvGrpSpPr/>
          <p:nvPr/>
        </p:nvGrpSpPr>
        <p:grpSpPr>
          <a:xfrm>
            <a:off x="5118985" y="539500"/>
            <a:ext cx="6759869" cy="7135050"/>
            <a:chOff x="5118985" y="539500"/>
            <a:chExt cx="6759869" cy="7135050"/>
          </a:xfrm>
        </p:grpSpPr>
        <p:grpSp>
          <p:nvGrpSpPr>
            <p:cNvPr id="539" name="Google Shape;539;p50"/>
            <p:cNvGrpSpPr/>
            <p:nvPr/>
          </p:nvGrpSpPr>
          <p:grpSpPr>
            <a:xfrm rot="10800000">
              <a:off x="6963897" y="539500"/>
              <a:ext cx="4914957" cy="5143501"/>
              <a:chOff x="-2927778" y="-3028300"/>
              <a:chExt cx="4914957" cy="5143501"/>
            </a:xfrm>
          </p:grpSpPr>
          <p:pic>
            <p:nvPicPr>
              <p:cNvPr id="540" name="Google Shape;540;p5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-2927778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1" name="Google Shape;541;p50"/>
              <p:cNvSpPr/>
              <p:nvPr/>
            </p:nvSpPr>
            <p:spPr>
              <a:xfrm>
                <a:off x="-2504200" y="-2804175"/>
                <a:ext cx="4066911" cy="4654702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42" name="Google Shape;542;p50"/>
            <p:cNvPicPr preferRelativeResize="0"/>
            <p:nvPr/>
          </p:nvPicPr>
          <p:blipFill rotWithShape="1">
            <a:blip r:embed="rId4">
              <a:alphaModFix/>
            </a:blip>
            <a:srcRect l="17360" t="15311" r="23370"/>
            <a:stretch/>
          </p:blipFill>
          <p:spPr>
            <a:xfrm rot="10800000">
              <a:off x="5118985" y="2814225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3" name="Google Shape;543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-565530" y="-862062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51"/>
          <p:cNvGrpSpPr/>
          <p:nvPr/>
        </p:nvGrpSpPr>
        <p:grpSpPr>
          <a:xfrm>
            <a:off x="5396060" y="-676770"/>
            <a:ext cx="4670422" cy="6616229"/>
            <a:chOff x="5396060" y="-676770"/>
            <a:chExt cx="4670422" cy="6616229"/>
          </a:xfrm>
        </p:grpSpPr>
        <p:pic>
          <p:nvPicPr>
            <p:cNvPr id="549" name="Google Shape;549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7519307" y="-791425"/>
              <a:ext cx="2432520" cy="26618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0" name="Google Shape;550;p51"/>
            <p:cNvGrpSpPr/>
            <p:nvPr/>
          </p:nvGrpSpPr>
          <p:grpSpPr>
            <a:xfrm flipH="1">
              <a:off x="7159028" y="3277697"/>
              <a:ext cx="2543490" cy="2661762"/>
              <a:chOff x="913362" y="-1877316"/>
              <a:chExt cx="4914957" cy="5143501"/>
            </a:xfrm>
          </p:grpSpPr>
          <p:pic>
            <p:nvPicPr>
              <p:cNvPr id="551" name="Google Shape;551;p5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3362" y="-1877316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2" name="Google Shape;552;p51"/>
              <p:cNvSpPr/>
              <p:nvPr/>
            </p:nvSpPr>
            <p:spPr>
              <a:xfrm>
                <a:off x="1337389" y="-1653160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3" name="Google Shape;553;p51"/>
            <p:cNvGrpSpPr/>
            <p:nvPr/>
          </p:nvGrpSpPr>
          <p:grpSpPr>
            <a:xfrm flipH="1">
              <a:off x="5396060" y="4608574"/>
              <a:ext cx="1038288" cy="281297"/>
              <a:chOff x="2443300" y="461900"/>
              <a:chExt cx="403250" cy="109250"/>
            </a:xfrm>
          </p:grpSpPr>
          <p:sp>
            <p:nvSpPr>
              <p:cNvPr id="554" name="Google Shape;554;p51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51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51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51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51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51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51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61" name="Google Shape;561;p51"/>
          <p:cNvSpPr txBox="1">
            <a:spLocks noGrp="1"/>
          </p:cNvSpPr>
          <p:nvPr>
            <p:ph type="title"/>
          </p:nvPr>
        </p:nvSpPr>
        <p:spPr>
          <a:xfrm>
            <a:off x="2075918" y="1017649"/>
            <a:ext cx="6618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/>
              <a:t>ARCHITECTURE ET FONCTIONNEMENT</a:t>
            </a:r>
            <a:endParaRPr/>
          </a:p>
        </p:txBody>
      </p:sp>
      <p:sp>
        <p:nvSpPr>
          <p:cNvPr id="562" name="Google Shape;562;p51"/>
          <p:cNvSpPr txBox="1">
            <a:spLocks noGrp="1"/>
          </p:cNvSpPr>
          <p:nvPr>
            <p:ph type="title" idx="2"/>
          </p:nvPr>
        </p:nvSpPr>
        <p:spPr>
          <a:xfrm>
            <a:off x="4863979" y="3436452"/>
            <a:ext cx="1243500" cy="841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563" name="Google Shape;563;p51"/>
          <p:cNvGrpSpPr/>
          <p:nvPr/>
        </p:nvGrpSpPr>
        <p:grpSpPr>
          <a:xfrm>
            <a:off x="-2315956" y="539500"/>
            <a:ext cx="6759868" cy="7135050"/>
            <a:chOff x="-2315956" y="539500"/>
            <a:chExt cx="6759868" cy="7135050"/>
          </a:xfrm>
        </p:grpSpPr>
        <p:grpSp>
          <p:nvGrpSpPr>
            <p:cNvPr id="564" name="Google Shape;564;p51"/>
            <p:cNvGrpSpPr/>
            <p:nvPr/>
          </p:nvGrpSpPr>
          <p:grpSpPr>
            <a:xfrm rot="10800000" flipH="1">
              <a:off x="-2315956" y="539500"/>
              <a:ext cx="4914957" cy="5143501"/>
              <a:chOff x="-2927778" y="-3028300"/>
              <a:chExt cx="4914957" cy="5143501"/>
            </a:xfrm>
          </p:grpSpPr>
          <p:pic>
            <p:nvPicPr>
              <p:cNvPr id="565" name="Google Shape;565;p5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2927778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6" name="Google Shape;566;p51"/>
              <p:cNvSpPr/>
              <p:nvPr/>
            </p:nvSpPr>
            <p:spPr>
              <a:xfrm>
                <a:off x="-2504200" y="-2804175"/>
                <a:ext cx="4066911" cy="4654702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67" name="Google Shape;567;p51"/>
            <p:cNvPicPr preferRelativeResize="0"/>
            <p:nvPr/>
          </p:nvPicPr>
          <p:blipFill rotWithShape="1">
            <a:blip r:embed="rId5">
              <a:alphaModFix/>
            </a:blip>
            <a:srcRect l="17360" t="15311" r="23370"/>
            <a:stretch/>
          </p:blipFill>
          <p:spPr>
            <a:xfrm rot="10800000" flipH="1">
              <a:off x="-121515" y="2814225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8" name="Google Shape;568;p51"/>
          <p:cNvSpPr txBox="1">
            <a:spLocks noGrp="1"/>
          </p:cNvSpPr>
          <p:nvPr>
            <p:ph type="subTitle" idx="1"/>
          </p:nvPr>
        </p:nvSpPr>
        <p:spPr>
          <a:xfrm>
            <a:off x="2598112" y="2161994"/>
            <a:ext cx="64044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n"/>
              <a:t>Vue d'ensemble sur le fonctionnement de la poubelle intelligente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3913" y="1853672"/>
            <a:ext cx="1461248" cy="146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1086" y="-370247"/>
            <a:ext cx="2177276" cy="217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79776" y="258666"/>
            <a:ext cx="1393373" cy="139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11" y="3047718"/>
            <a:ext cx="1695602" cy="169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19004" y="3646111"/>
            <a:ext cx="1453540" cy="145354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2"/>
          <p:cNvSpPr/>
          <p:nvPr/>
        </p:nvSpPr>
        <p:spPr>
          <a:xfrm rot="3393143">
            <a:off x="1419154" y="925563"/>
            <a:ext cx="314601" cy="1337781"/>
          </a:xfrm>
          <a:prstGeom prst="up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7662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52"/>
          <p:cNvSpPr/>
          <p:nvPr/>
        </p:nvSpPr>
        <p:spPr>
          <a:xfrm rot="5400000">
            <a:off x="4550079" y="-144045"/>
            <a:ext cx="314400" cy="1819500"/>
          </a:xfrm>
          <a:prstGeom prst="up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7662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52"/>
          <p:cNvSpPr/>
          <p:nvPr/>
        </p:nvSpPr>
        <p:spPr>
          <a:xfrm rot="10800000">
            <a:off x="6808419" y="1935130"/>
            <a:ext cx="314400" cy="993300"/>
          </a:xfrm>
          <a:prstGeom prst="up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7662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2"/>
          <p:cNvSpPr/>
          <p:nvPr/>
        </p:nvSpPr>
        <p:spPr>
          <a:xfrm>
            <a:off x="3797636" y="4205624"/>
            <a:ext cx="1819500" cy="3144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7662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2"/>
          <p:cNvSpPr/>
          <p:nvPr/>
        </p:nvSpPr>
        <p:spPr>
          <a:xfrm rot="2374061">
            <a:off x="742613" y="3644902"/>
            <a:ext cx="1295155" cy="326459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7662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52"/>
          <p:cNvSpPr txBox="1"/>
          <p:nvPr/>
        </p:nvSpPr>
        <p:spPr>
          <a:xfrm>
            <a:off x="908033" y="765746"/>
            <a:ext cx="6627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rPr>
              <a:t>User</a:t>
            </a:r>
            <a:endParaRPr sz="2000" b="0" i="0" u="none" strike="noStrike" cap="none">
              <a:solidFill>
                <a:schemeClr val="lt2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584" name="Google Shape;584;p52"/>
          <p:cNvSpPr txBox="1"/>
          <p:nvPr/>
        </p:nvSpPr>
        <p:spPr>
          <a:xfrm>
            <a:off x="3025376" y="1438354"/>
            <a:ext cx="11142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rPr>
              <a:t>Login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rPr>
              <a:t>Sign up</a:t>
            </a:r>
            <a:endParaRPr sz="2000" b="0" i="0" u="none" strike="noStrike" cap="none">
              <a:solidFill>
                <a:schemeClr val="lt2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cxnSp>
        <p:nvCxnSpPr>
          <p:cNvPr id="585" name="Google Shape;585;p52"/>
          <p:cNvCxnSpPr/>
          <p:nvPr/>
        </p:nvCxnSpPr>
        <p:spPr>
          <a:xfrm>
            <a:off x="447597" y="944467"/>
            <a:ext cx="0" cy="759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cxnSp>
        <p:nvCxnSpPr>
          <p:cNvPr id="586" name="Google Shape;586;p52"/>
          <p:cNvCxnSpPr/>
          <p:nvPr/>
        </p:nvCxnSpPr>
        <p:spPr>
          <a:xfrm>
            <a:off x="425825" y="955353"/>
            <a:ext cx="2934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587" name="Google Shape;587;p52"/>
          <p:cNvSpPr/>
          <p:nvPr/>
        </p:nvSpPr>
        <p:spPr>
          <a:xfrm>
            <a:off x="664637" y="884340"/>
            <a:ext cx="130500" cy="174300"/>
          </a:xfrm>
          <a:prstGeom prst="flowChartConnector">
            <a:avLst/>
          </a:prstGeom>
          <a:solidFill>
            <a:schemeClr val="accent1"/>
          </a:solidFill>
          <a:ln w="25400" cap="flat" cmpd="sng">
            <a:solidFill>
              <a:srgbClr val="7662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8" name="Google Shape;588;p52"/>
          <p:cNvCxnSpPr/>
          <p:nvPr/>
        </p:nvCxnSpPr>
        <p:spPr>
          <a:xfrm>
            <a:off x="2581197" y="1438255"/>
            <a:ext cx="0" cy="507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cxnSp>
        <p:nvCxnSpPr>
          <p:cNvPr id="589" name="Google Shape;589;p52"/>
          <p:cNvCxnSpPr/>
          <p:nvPr/>
        </p:nvCxnSpPr>
        <p:spPr>
          <a:xfrm>
            <a:off x="2569477" y="1930466"/>
            <a:ext cx="2934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590" name="Google Shape;590;p52"/>
          <p:cNvSpPr/>
          <p:nvPr/>
        </p:nvSpPr>
        <p:spPr>
          <a:xfrm>
            <a:off x="2819175" y="1859453"/>
            <a:ext cx="130500" cy="174300"/>
          </a:xfrm>
          <a:prstGeom prst="flowChartConnector">
            <a:avLst/>
          </a:prstGeom>
          <a:solidFill>
            <a:schemeClr val="accent1"/>
          </a:solidFill>
          <a:ln w="25400" cap="flat" cmpd="sng">
            <a:solidFill>
              <a:srgbClr val="7662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1" name="Google Shape;591;p52"/>
          <p:cNvCxnSpPr/>
          <p:nvPr/>
        </p:nvCxnSpPr>
        <p:spPr>
          <a:xfrm>
            <a:off x="2580363" y="1636418"/>
            <a:ext cx="2934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592" name="Google Shape;592;p52"/>
          <p:cNvSpPr/>
          <p:nvPr/>
        </p:nvSpPr>
        <p:spPr>
          <a:xfrm>
            <a:off x="2819175" y="1565405"/>
            <a:ext cx="130500" cy="174300"/>
          </a:xfrm>
          <a:prstGeom prst="flowChartConnector">
            <a:avLst/>
          </a:prstGeom>
          <a:solidFill>
            <a:schemeClr val="accent1"/>
          </a:solidFill>
          <a:ln w="25400" cap="flat" cmpd="sng">
            <a:solidFill>
              <a:srgbClr val="7662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3" name="Google Shape;593;p52"/>
          <p:cNvCxnSpPr/>
          <p:nvPr/>
        </p:nvCxnSpPr>
        <p:spPr>
          <a:xfrm>
            <a:off x="6324602" y="1376425"/>
            <a:ext cx="0" cy="507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cxnSp>
        <p:nvCxnSpPr>
          <p:cNvPr id="594" name="Google Shape;594;p52"/>
          <p:cNvCxnSpPr/>
          <p:nvPr/>
        </p:nvCxnSpPr>
        <p:spPr>
          <a:xfrm>
            <a:off x="6039956" y="1864558"/>
            <a:ext cx="2934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595" name="Google Shape;595;p52"/>
          <p:cNvSpPr/>
          <p:nvPr/>
        </p:nvSpPr>
        <p:spPr>
          <a:xfrm>
            <a:off x="5963083" y="1782659"/>
            <a:ext cx="130500" cy="174300"/>
          </a:xfrm>
          <a:prstGeom prst="flowChartConnector">
            <a:avLst/>
          </a:prstGeom>
          <a:solidFill>
            <a:schemeClr val="accent1"/>
          </a:solidFill>
          <a:ln w="25400" cap="flat" cmpd="sng">
            <a:solidFill>
              <a:srgbClr val="7662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52"/>
          <p:cNvSpPr txBox="1"/>
          <p:nvPr/>
        </p:nvSpPr>
        <p:spPr>
          <a:xfrm>
            <a:off x="4080513" y="1687258"/>
            <a:ext cx="18195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rPr>
              <a:t>Data storage</a:t>
            </a:r>
            <a:endParaRPr sz="2000" b="0" i="0" u="none" strike="noStrike" cap="none">
              <a:solidFill>
                <a:schemeClr val="lt2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cxnSp>
        <p:nvCxnSpPr>
          <p:cNvPr id="597" name="Google Shape;597;p52"/>
          <p:cNvCxnSpPr/>
          <p:nvPr/>
        </p:nvCxnSpPr>
        <p:spPr>
          <a:xfrm>
            <a:off x="2417911" y="3288826"/>
            <a:ext cx="0" cy="507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cxnSp>
        <p:nvCxnSpPr>
          <p:cNvPr id="598" name="Google Shape;598;p52"/>
          <p:cNvCxnSpPr/>
          <p:nvPr/>
        </p:nvCxnSpPr>
        <p:spPr>
          <a:xfrm>
            <a:off x="2395305" y="3302066"/>
            <a:ext cx="2934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599" name="Google Shape;599;p52"/>
          <p:cNvSpPr/>
          <p:nvPr/>
        </p:nvSpPr>
        <p:spPr>
          <a:xfrm>
            <a:off x="2645003" y="3231053"/>
            <a:ext cx="130500" cy="174300"/>
          </a:xfrm>
          <a:prstGeom prst="flowChartConnector">
            <a:avLst/>
          </a:prstGeom>
          <a:solidFill>
            <a:schemeClr val="accent1"/>
          </a:solidFill>
          <a:ln w="25400" cap="flat" cmpd="sng">
            <a:solidFill>
              <a:srgbClr val="7662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52"/>
          <p:cNvSpPr txBox="1"/>
          <p:nvPr/>
        </p:nvSpPr>
        <p:spPr>
          <a:xfrm>
            <a:off x="2873829" y="3137620"/>
            <a:ext cx="17172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rPr>
              <a:t>User interface</a:t>
            </a:r>
            <a:endParaRPr sz="2000" b="0" i="0" u="none" strike="noStrike" cap="none">
              <a:solidFill>
                <a:schemeClr val="lt2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601" name="Google Shape;601;p52"/>
          <p:cNvSpPr txBox="1"/>
          <p:nvPr/>
        </p:nvSpPr>
        <p:spPr>
          <a:xfrm>
            <a:off x="7509899" y="4335531"/>
            <a:ext cx="17172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rPr>
              <a:t>Materials classification</a:t>
            </a:r>
            <a:endParaRPr sz="2000" b="0" i="0" u="none" strike="noStrike" cap="none">
              <a:solidFill>
                <a:schemeClr val="lt2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cxnSp>
        <p:nvCxnSpPr>
          <p:cNvPr id="602" name="Google Shape;602;p52"/>
          <p:cNvCxnSpPr/>
          <p:nvPr/>
        </p:nvCxnSpPr>
        <p:spPr>
          <a:xfrm>
            <a:off x="7684036" y="3894991"/>
            <a:ext cx="447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cxnSp>
        <p:nvCxnSpPr>
          <p:cNvPr id="603" name="Google Shape;603;p52"/>
          <p:cNvCxnSpPr/>
          <p:nvPr/>
        </p:nvCxnSpPr>
        <p:spPr>
          <a:xfrm>
            <a:off x="8109857" y="3894991"/>
            <a:ext cx="0" cy="345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604" name="Google Shape;604;p52"/>
          <p:cNvSpPr/>
          <p:nvPr/>
        </p:nvSpPr>
        <p:spPr>
          <a:xfrm>
            <a:off x="8055428" y="4187810"/>
            <a:ext cx="130500" cy="174300"/>
          </a:xfrm>
          <a:prstGeom prst="flowChartConnector">
            <a:avLst/>
          </a:prstGeom>
          <a:solidFill>
            <a:schemeClr val="accent1"/>
          </a:solidFill>
          <a:ln w="25400" cap="flat" cmpd="sng">
            <a:solidFill>
              <a:srgbClr val="7662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67"/>
          <p:cNvGrpSpPr/>
          <p:nvPr/>
        </p:nvGrpSpPr>
        <p:grpSpPr>
          <a:xfrm>
            <a:off x="6159611" y="1620700"/>
            <a:ext cx="6717293" cy="6341226"/>
            <a:chOff x="6159611" y="1620700"/>
            <a:chExt cx="6717293" cy="6341226"/>
          </a:xfrm>
        </p:grpSpPr>
        <p:pic>
          <p:nvPicPr>
            <p:cNvPr id="949" name="Google Shape;949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1397" y="1620700"/>
              <a:ext cx="5035507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0" name="Google Shape;950;p67"/>
            <p:cNvPicPr preferRelativeResize="0"/>
            <p:nvPr/>
          </p:nvPicPr>
          <p:blipFill rotWithShape="1">
            <a:blip r:embed="rId4">
              <a:alphaModFix/>
            </a:blip>
            <a:srcRect l="17360" t="15311" r="23370"/>
            <a:stretch/>
          </p:blipFill>
          <p:spPr>
            <a:xfrm rot="-5400000">
              <a:off x="6307060" y="3249050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1" name="Google Shape;951;p67"/>
          <p:cNvGrpSpPr/>
          <p:nvPr/>
        </p:nvGrpSpPr>
        <p:grpSpPr>
          <a:xfrm>
            <a:off x="-3470274" y="-2561738"/>
            <a:ext cx="8561423" cy="11133016"/>
            <a:chOff x="-3470274" y="-2561738"/>
            <a:chExt cx="8561423" cy="11133016"/>
          </a:xfrm>
        </p:grpSpPr>
        <p:grpSp>
          <p:nvGrpSpPr>
            <p:cNvPr id="952" name="Google Shape;952;p67"/>
            <p:cNvGrpSpPr/>
            <p:nvPr/>
          </p:nvGrpSpPr>
          <p:grpSpPr>
            <a:xfrm flipH="1">
              <a:off x="4052861" y="258199"/>
              <a:ext cx="1038288" cy="281297"/>
              <a:chOff x="2443300" y="461900"/>
              <a:chExt cx="403250" cy="109250"/>
            </a:xfrm>
          </p:grpSpPr>
          <p:sp>
            <p:nvSpPr>
              <p:cNvPr id="953" name="Google Shape;953;p67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67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67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67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67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67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67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0" name="Google Shape;960;p67"/>
            <p:cNvGrpSpPr/>
            <p:nvPr/>
          </p:nvGrpSpPr>
          <p:grpSpPr>
            <a:xfrm>
              <a:off x="-3470274" y="-2561738"/>
              <a:ext cx="7522477" cy="11133016"/>
              <a:chOff x="-3470274" y="-2561738"/>
              <a:chExt cx="7522477" cy="11133016"/>
            </a:xfrm>
          </p:grpSpPr>
          <p:pic>
            <p:nvPicPr>
              <p:cNvPr id="961" name="Google Shape;961;p67"/>
              <p:cNvPicPr preferRelativeResize="0"/>
              <p:nvPr/>
            </p:nvPicPr>
            <p:blipFill rotWithShape="1">
              <a:blip r:embed="rId5">
                <a:alphaModFix/>
              </a:blip>
              <a:srcRect l="11324" t="4078" r="11324" b="4069"/>
              <a:stretch/>
            </p:blipFill>
            <p:spPr>
              <a:xfrm rot="5400000">
                <a:off x="-3254523" y="1563173"/>
                <a:ext cx="4292900" cy="472440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62" name="Google Shape;962;p67"/>
              <p:cNvGrpSpPr/>
              <p:nvPr/>
            </p:nvGrpSpPr>
            <p:grpSpPr>
              <a:xfrm rot="-5400000">
                <a:off x="-977026" y="3542049"/>
                <a:ext cx="4914957" cy="5143501"/>
                <a:chOff x="-2482653" y="-2238475"/>
                <a:chExt cx="4914957" cy="5143501"/>
              </a:xfrm>
            </p:grpSpPr>
            <p:pic>
              <p:nvPicPr>
                <p:cNvPr id="963" name="Google Shape;963;p6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-2482653" y="-2238475"/>
                  <a:ext cx="4914957" cy="51435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64" name="Google Shape;964;p67"/>
                <p:cNvSpPr/>
                <p:nvPr/>
              </p:nvSpPr>
              <p:spPr>
                <a:xfrm>
                  <a:off x="-2058626" y="-2014320"/>
                  <a:ext cx="4066911" cy="4695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965" name="Google Shape;965;p67"/>
              <p:cNvPicPr preferRelativeResize="0"/>
              <p:nvPr/>
            </p:nvPicPr>
            <p:blipFill rotWithShape="1">
              <a:blip r:embed="rId4">
                <a:alphaModFix/>
              </a:blip>
              <a:srcRect l="17360" t="15311" r="23370"/>
              <a:stretch/>
            </p:blipFill>
            <p:spPr>
              <a:xfrm>
                <a:off x="-2133498" y="-2561738"/>
                <a:ext cx="4565427" cy="486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66" name="Google Shape;966;p67"/>
          <p:cNvSpPr txBox="1">
            <a:spLocks noGrp="1"/>
          </p:cNvSpPr>
          <p:nvPr>
            <p:ph type="title"/>
          </p:nvPr>
        </p:nvSpPr>
        <p:spPr>
          <a:xfrm>
            <a:off x="1254128" y="1616423"/>
            <a:ext cx="792241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MA" sz="4000" dirty="0"/>
              <a:t>Application web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425168878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Company Job Descriptions by Slidesgo">
  <a:themeElements>
    <a:clrScheme name="Simple Light">
      <a:dk1>
        <a:srgbClr val="191919"/>
      </a:dk1>
      <a:lt1>
        <a:srgbClr val="3A373E"/>
      </a:lt1>
      <a:dk2>
        <a:srgbClr val="5233DA"/>
      </a:dk2>
      <a:lt2>
        <a:srgbClr val="784EFF"/>
      </a:lt2>
      <a:accent1>
        <a:srgbClr val="A387FF"/>
      </a:accent1>
      <a:accent2>
        <a:srgbClr val="CCCCC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CCC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ch Company Job Descriptions by Slidesgo">
  <a:themeElements>
    <a:clrScheme name="Simple Light">
      <a:dk1>
        <a:srgbClr val="191919"/>
      </a:dk1>
      <a:lt1>
        <a:srgbClr val="3A373E"/>
      </a:lt1>
      <a:dk2>
        <a:srgbClr val="5233DA"/>
      </a:dk2>
      <a:lt2>
        <a:srgbClr val="784EFF"/>
      </a:lt2>
      <a:accent1>
        <a:srgbClr val="A387FF"/>
      </a:accent1>
      <a:accent2>
        <a:srgbClr val="CCCCC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CCC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268</Words>
  <Application>Microsoft Office PowerPoint</Application>
  <PresentationFormat>On-screen Show (16:9)</PresentationFormat>
  <Paragraphs>58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Roboto Condensed</vt:lpstr>
      <vt:lpstr>Oxanium</vt:lpstr>
      <vt:lpstr>Noto Sans Symbols</vt:lpstr>
      <vt:lpstr>Roboto Mono</vt:lpstr>
      <vt:lpstr>Anaheim</vt:lpstr>
      <vt:lpstr>Consolas</vt:lpstr>
      <vt:lpstr>Arial</vt:lpstr>
      <vt:lpstr>Wingdings</vt:lpstr>
      <vt:lpstr>Fira Sans Condensed Light</vt:lpstr>
      <vt:lpstr>Oxanium Medium</vt:lpstr>
      <vt:lpstr>Overpass</vt:lpstr>
      <vt:lpstr>Tech Company Job Descriptions by Slidesgo</vt:lpstr>
      <vt:lpstr>1_Tech Company Job Descriptions by Slidesgo</vt:lpstr>
      <vt:lpstr>PowerPoint Presentation</vt:lpstr>
      <vt:lpstr>01</vt:lpstr>
      <vt:lpstr> INTRODUCTION</vt:lpstr>
      <vt:lpstr> CONTEXTE ET JUSTIFICATION</vt:lpstr>
      <vt:lpstr>La gestion des déchets constitue un défi majeur dans de nombreuses régions du monde. Les  problèmes les plus courants incluent :  - Collecte inefficace - Manque de sensibilisation</vt:lpstr>
      <vt:lpstr>La poubelle intelligente offre une solution technologique pour améliorer la gestion des déchets, en apportant les rôles suivants :  - Optimisation de la collecte des déchets - Sensibilisation accrue</vt:lpstr>
      <vt:lpstr>ARCHITECTURE ET FONCTIONNEMENT</vt:lpstr>
      <vt:lpstr>PowerPoint Presentation</vt:lpstr>
      <vt:lpstr>Application web</vt:lpstr>
      <vt:lpstr>Page d’inscription</vt:lpstr>
      <vt:lpstr>Page d’enregistrement</vt:lpstr>
      <vt:lpstr>Le profil</vt:lpstr>
      <vt:lpstr>Réinitialisation du mot de passe</vt:lpstr>
      <vt:lpstr>Lien du nouveau mot de passe</vt:lpstr>
      <vt:lpstr>Construction du Dataset</vt:lpstr>
      <vt:lpstr>PowerPoint Presentation</vt:lpstr>
      <vt:lpstr>Connexion du Raspberry Pi à Firestore</vt:lpstr>
      <vt:lpstr>Initialisation de Firebase et de la base de données Firestore :</vt:lpstr>
      <vt:lpstr>Création d'un document dans une collection spécifiée  :</vt:lpstr>
      <vt:lpstr>PROTOTYPE DE LA POUBELLE INTELLIGENTE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fahym.abdelfattah@outlook.com</cp:lastModifiedBy>
  <cp:revision>5</cp:revision>
  <dcterms:modified xsi:type="dcterms:W3CDTF">2023-05-31T08:45:31Z</dcterms:modified>
</cp:coreProperties>
</file>